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7" r:id="rId2"/>
    <p:sldId id="279" r:id="rId3"/>
    <p:sldId id="310" r:id="rId4"/>
    <p:sldId id="309" r:id="rId5"/>
    <p:sldId id="306" r:id="rId6"/>
    <p:sldId id="308" r:id="rId7"/>
    <p:sldId id="311" r:id="rId8"/>
    <p:sldId id="312" r:id="rId9"/>
    <p:sldId id="313" r:id="rId10"/>
    <p:sldId id="314" r:id="rId11"/>
    <p:sldId id="315" r:id="rId12"/>
    <p:sldId id="307" r:id="rId13"/>
    <p:sldId id="317" r:id="rId14"/>
    <p:sldId id="265" r:id="rId15"/>
    <p:sldId id="266" r:id="rId16"/>
    <p:sldId id="299" r:id="rId17"/>
    <p:sldId id="316" r:id="rId18"/>
    <p:sldId id="263" r:id="rId19"/>
    <p:sldId id="278" r:id="rId20"/>
    <p:sldId id="293" r:id="rId21"/>
    <p:sldId id="288" r:id="rId22"/>
    <p:sldId id="294" r:id="rId23"/>
    <p:sldId id="295" r:id="rId24"/>
    <p:sldId id="296" r:id="rId25"/>
    <p:sldId id="261" r:id="rId26"/>
    <p:sldId id="301" r:id="rId27"/>
    <p:sldId id="274" r:id="rId28"/>
    <p:sldId id="276" r:id="rId29"/>
    <p:sldId id="275" r:id="rId30"/>
    <p:sldId id="280" r:id="rId31"/>
    <p:sldId id="272" r:id="rId32"/>
    <p:sldId id="281" r:id="rId33"/>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FF85"/>
    <a:srgbClr val="FFFFAF"/>
    <a:srgbClr val="FFFFD5"/>
    <a:srgbClr val="D7D200"/>
    <a:srgbClr val="E6EE9C"/>
    <a:srgbClr val="CEE3CB"/>
    <a:srgbClr val="B7D7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41" autoAdjust="0"/>
  </p:normalViewPr>
  <p:slideViewPr>
    <p:cSldViewPr snapToGrid="0">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5F2EDED-6595-4AE6-859B-58821EE27D37}" type="slidenum">
              <a:rPr lang="en-US"/>
              <a:pPr>
                <a:defRPr/>
              </a:pPr>
              <a:t>‹#›</a:t>
            </a:fld>
            <a:endParaRPr lang="en-US"/>
          </a:p>
        </p:txBody>
      </p:sp>
    </p:spTree>
    <p:extLst>
      <p:ext uri="{BB962C8B-B14F-4D97-AF65-F5344CB8AC3E}">
        <p14:creationId xmlns:p14="http://schemas.microsoft.com/office/powerpoint/2010/main" val="3657914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1F6B26-4810-4AC9-93A2-D1DFFDB934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303310-F290-4BFD-9168-AFCD317653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619365-2245-4FCC-8578-112E0EA485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A331D8-9F51-4AB0-82A1-66CE1E3630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1929DD-5110-4E3B-8A76-CCE7126653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65995B-3B06-4403-AFA8-9156DDAFEF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8D752D5-3E32-4F35-BB60-D08B3FC4E8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B20CFD6-3E35-4774-9B5F-6B28F1156B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C98A6C6-92AF-4FB5-8F73-5BE880B217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596E91-D896-41CE-80DC-D9301B0082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036CE4-6ED3-44AE-B8A2-F71FB6218A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7E8D4"/>
            </a:gs>
            <a:gs pos="100000">
              <a:srgbClr val="CEE3CB"/>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8304213" y="6484938"/>
            <a:ext cx="725487" cy="266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F0FB6AE-108C-47BF-A73D-1050BADE62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19.png"/><Relationship Id="rId4" Type="http://schemas.openxmlformats.org/officeDocument/2006/relationships/image" Target="../media/image18.wmf"/></Relationships>
</file>

<file path=ppt/slides/_rels/slide22.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A7AA6FF-BC6B-41AD-9ABE-7CA45C51614F}" type="slidenum">
              <a:rPr lang="en-US" smtClean="0"/>
              <a:pPr/>
              <a:t>1</a:t>
            </a:fld>
            <a:endParaRPr lang="en-US" smtClean="0"/>
          </a:p>
        </p:txBody>
      </p:sp>
      <p:sp>
        <p:nvSpPr>
          <p:cNvPr id="14338" name="Text Box 4"/>
          <p:cNvSpPr txBox="1">
            <a:spLocks noChangeArrowheads="1"/>
          </p:cNvSpPr>
          <p:nvPr/>
        </p:nvSpPr>
        <p:spPr bwMode="auto">
          <a:xfrm>
            <a:off x="2247900" y="1676400"/>
            <a:ext cx="4572000" cy="3690938"/>
          </a:xfrm>
          <a:prstGeom prst="rect">
            <a:avLst/>
          </a:prstGeom>
          <a:noFill/>
          <a:ln w="9525">
            <a:noFill/>
            <a:miter lim="800000"/>
            <a:headEnd/>
            <a:tailEnd/>
          </a:ln>
        </p:spPr>
        <p:txBody>
          <a:bodyPr>
            <a:spAutoFit/>
          </a:bodyPr>
          <a:lstStyle/>
          <a:p>
            <a:pPr algn="ctr">
              <a:spcBef>
                <a:spcPct val="50000"/>
              </a:spcBef>
            </a:pPr>
            <a:endParaRPr lang="en-US" sz="2000" b="1">
              <a:solidFill>
                <a:srgbClr val="FFFF00"/>
              </a:solidFill>
              <a:latin typeface="Jokerman" pitchFamily="82" charset="0"/>
            </a:endParaRPr>
          </a:p>
          <a:p>
            <a:pPr algn="ctr">
              <a:spcBef>
                <a:spcPct val="50000"/>
              </a:spcBef>
            </a:pPr>
            <a:endParaRPr lang="en-US" sz="4800" b="1">
              <a:solidFill>
                <a:srgbClr val="FF0000"/>
              </a:solidFill>
              <a:latin typeface="Jokerman" pitchFamily="82" charset="0"/>
            </a:endParaRPr>
          </a:p>
          <a:p>
            <a:pPr algn="ctr">
              <a:spcBef>
                <a:spcPct val="50000"/>
              </a:spcBef>
            </a:pPr>
            <a:r>
              <a:rPr lang="en-US" sz="9600" b="1">
                <a:solidFill>
                  <a:srgbClr val="FF0000"/>
                </a:solidFill>
                <a:latin typeface="Jokerman" pitchFamily="82" charset="0"/>
              </a:rPr>
              <a:t> </a:t>
            </a:r>
          </a:p>
        </p:txBody>
      </p:sp>
      <p:sp>
        <p:nvSpPr>
          <p:cNvPr id="14339" name="WordArt 6"/>
          <p:cNvSpPr>
            <a:spLocks noChangeArrowheads="1" noChangeShapeType="1" noTextEdit="1"/>
          </p:cNvSpPr>
          <p:nvPr/>
        </p:nvSpPr>
        <p:spPr bwMode="auto">
          <a:xfrm>
            <a:off x="1892300" y="4271963"/>
            <a:ext cx="5503863" cy="1065212"/>
          </a:xfrm>
          <a:prstGeom prst="rect">
            <a:avLst/>
          </a:prstGeom>
        </p:spPr>
        <p:txBody>
          <a:bodyPr wrap="none" fromWordArt="1">
            <a:prstTxWarp prst="textPlain">
              <a:avLst>
                <a:gd name="adj" fmla="val 50000"/>
              </a:avLst>
            </a:prstTxWarp>
          </a:bodyPr>
          <a:lstStyle/>
          <a:p>
            <a:pPr algn="ctr"/>
            <a:endParaRPr lang="en-US" sz="3600" kern="10" dirty="0">
              <a:ln w="25400">
                <a:solidFill>
                  <a:srgbClr val="000000"/>
                </a:solidFill>
                <a:round/>
                <a:headEnd/>
                <a:tailEnd/>
              </a:ln>
              <a:solidFill>
                <a:srgbClr val="FF0000"/>
              </a:solidFill>
              <a:latin typeface="Arial"/>
              <a:cs typeface="Arial"/>
            </a:endParaRPr>
          </a:p>
        </p:txBody>
      </p:sp>
      <p:sp>
        <p:nvSpPr>
          <p:cNvPr id="14340" name="WordArt 7"/>
          <p:cNvSpPr>
            <a:spLocks noChangeArrowheads="1" noChangeShapeType="1" noTextEdit="1"/>
          </p:cNvSpPr>
          <p:nvPr/>
        </p:nvSpPr>
        <p:spPr bwMode="auto">
          <a:xfrm>
            <a:off x="3124200" y="2181225"/>
            <a:ext cx="2667000" cy="838200"/>
          </a:xfrm>
          <a:prstGeom prst="rect">
            <a:avLst/>
          </a:prstGeom>
        </p:spPr>
        <p:txBody>
          <a:bodyPr wrap="none" fromWordArt="1">
            <a:prstTxWarp prst="textPlain">
              <a:avLst>
                <a:gd name="adj" fmla="val 50000"/>
              </a:avLst>
            </a:prstTxWarp>
          </a:bodyPr>
          <a:lstStyle/>
          <a:p>
            <a:pPr algn="ctr"/>
            <a:r>
              <a:rPr lang="en-US" sz="3600" kern="10">
                <a:ln w="15875">
                  <a:solidFill>
                    <a:srgbClr val="000000"/>
                  </a:solidFill>
                  <a:round/>
                  <a:headEnd/>
                  <a:tailEnd/>
                </a:ln>
                <a:solidFill>
                  <a:srgbClr val="0000FF"/>
                </a:solidFill>
                <a:latin typeface="Arial"/>
                <a:cs typeface="Arial"/>
              </a:rPr>
              <a:t>Tips for </a:t>
            </a:r>
          </a:p>
        </p:txBody>
      </p:sp>
      <p:sp>
        <p:nvSpPr>
          <p:cNvPr id="14341" name="WordArt 8"/>
          <p:cNvSpPr>
            <a:spLocks noChangeArrowheads="1" noChangeShapeType="1" noTextEdit="1"/>
          </p:cNvSpPr>
          <p:nvPr/>
        </p:nvSpPr>
        <p:spPr bwMode="auto">
          <a:xfrm>
            <a:off x="2681288" y="3124200"/>
            <a:ext cx="3581400" cy="942975"/>
          </a:xfrm>
          <a:prstGeom prst="rect">
            <a:avLst/>
          </a:prstGeom>
        </p:spPr>
        <p:txBody>
          <a:bodyPr wrap="none" fromWordArt="1">
            <a:prstTxWarp prst="textPlain">
              <a:avLst>
                <a:gd name="adj" fmla="val 50000"/>
              </a:avLst>
            </a:prstTxWarp>
          </a:bodyPr>
          <a:lstStyle/>
          <a:p>
            <a:pPr algn="ctr"/>
            <a:r>
              <a:rPr lang="en-US" sz="3600" kern="10">
                <a:ln w="15875">
                  <a:solidFill>
                    <a:srgbClr val="000000"/>
                  </a:solidFill>
                  <a:round/>
                  <a:headEnd/>
                  <a:tailEnd/>
                </a:ln>
                <a:solidFill>
                  <a:srgbClr val="0000FF"/>
                </a:solidFill>
                <a:latin typeface="Arial"/>
                <a:cs typeface="Arial"/>
              </a:rPr>
              <a:t>taking the </a:t>
            </a:r>
          </a:p>
        </p:txBody>
      </p:sp>
      <p:pic>
        <p:nvPicPr>
          <p:cNvPr id="14342" name="Picture 4"/>
          <p:cNvPicPr>
            <a:picLocks noChangeAspect="1" noChangeArrowheads="1"/>
          </p:cNvPicPr>
          <p:nvPr/>
        </p:nvPicPr>
        <p:blipFill>
          <a:blip r:embed="rId2"/>
          <a:srcRect/>
          <a:stretch>
            <a:fillRect/>
          </a:stretch>
        </p:blipFill>
        <p:spPr bwMode="auto">
          <a:xfrm>
            <a:off x="3236913" y="407988"/>
            <a:ext cx="2165350" cy="1665287"/>
          </a:xfrm>
          <a:prstGeom prst="rect">
            <a:avLst/>
          </a:prstGeom>
          <a:noFill/>
          <a:ln w="9525">
            <a:noFill/>
            <a:miter lim="800000"/>
            <a:headEnd/>
            <a:tailEnd/>
          </a:ln>
        </p:spPr>
      </p:pic>
      <p:sp>
        <p:nvSpPr>
          <p:cNvPr id="14343" name="WordArt 6"/>
          <p:cNvSpPr>
            <a:spLocks noChangeArrowheads="1" noChangeShapeType="1" noTextEdit="1"/>
          </p:cNvSpPr>
          <p:nvPr/>
        </p:nvSpPr>
        <p:spPr bwMode="auto">
          <a:xfrm>
            <a:off x="1801813" y="5438775"/>
            <a:ext cx="5503862" cy="1065213"/>
          </a:xfrm>
          <a:prstGeom prst="rect">
            <a:avLst/>
          </a:prstGeom>
        </p:spPr>
        <p:txBody>
          <a:bodyPr wrap="none" fromWordArt="1">
            <a:prstTxWarp prst="textPlain">
              <a:avLst>
                <a:gd name="adj" fmla="val 50000"/>
              </a:avLst>
            </a:prstTxWarp>
          </a:bodyPr>
          <a:lstStyle/>
          <a:p>
            <a:pPr algn="ctr"/>
            <a:r>
              <a:rPr lang="en-US" sz="3600" kern="10" dirty="0" smtClean="0">
                <a:ln w="25400">
                  <a:solidFill>
                    <a:srgbClr val="000000"/>
                  </a:solidFill>
                  <a:round/>
                  <a:headEnd/>
                  <a:tailEnd/>
                </a:ln>
                <a:solidFill>
                  <a:srgbClr val="FF0000"/>
                </a:solidFill>
                <a:latin typeface="Arial"/>
                <a:cs typeface="Arial"/>
              </a:rPr>
              <a:t>COMPUTER BASED TESTS</a:t>
            </a:r>
            <a:endParaRPr lang="en-US" sz="3600" kern="10" dirty="0">
              <a:ln w="25400">
                <a:solidFill>
                  <a:srgbClr val="000000"/>
                </a:solidFill>
                <a:round/>
                <a:headEnd/>
                <a:tailEnd/>
              </a:ln>
              <a:solidFill>
                <a:srgbClr val="FF0000"/>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51BF14CA-092C-428C-AEFB-9631B77F6FDE}" type="slidenum">
              <a:rPr lang="en-US" sz="1200"/>
              <a:pPr algn="r"/>
              <a:t>10</a:t>
            </a:fld>
            <a:endParaRPr lang="en-US" sz="1200"/>
          </a:p>
        </p:txBody>
      </p:sp>
      <p:sp>
        <p:nvSpPr>
          <p:cNvPr id="32770"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32771"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32772" name="Picture 2"/>
          <p:cNvPicPr>
            <a:picLocks noChangeAspect="1" noChangeArrowheads="1"/>
          </p:cNvPicPr>
          <p:nvPr/>
        </p:nvPicPr>
        <p:blipFill>
          <a:blip r:embed="rId2"/>
          <a:srcRect/>
          <a:stretch>
            <a:fillRect/>
          </a:stretch>
        </p:blipFill>
        <p:spPr bwMode="auto">
          <a:xfrm>
            <a:off x="5157788" y="4692650"/>
            <a:ext cx="3324225" cy="819150"/>
          </a:xfrm>
          <a:prstGeom prst="rect">
            <a:avLst/>
          </a:prstGeom>
          <a:noFill/>
          <a:ln w="9525">
            <a:noFill/>
            <a:miter lim="800000"/>
            <a:headEnd/>
            <a:tailEnd/>
          </a:ln>
        </p:spPr>
      </p:pic>
      <p:pic>
        <p:nvPicPr>
          <p:cNvPr id="32773" name="Picture 3"/>
          <p:cNvPicPr>
            <a:picLocks noChangeAspect="1" noChangeArrowheads="1"/>
          </p:cNvPicPr>
          <p:nvPr/>
        </p:nvPicPr>
        <p:blipFill>
          <a:blip r:embed="rId3"/>
          <a:srcRect t="3217" r="84271" b="92982"/>
          <a:stretch>
            <a:fillRect/>
          </a:stretch>
        </p:blipFill>
        <p:spPr bwMode="auto">
          <a:xfrm>
            <a:off x="714375" y="4811713"/>
            <a:ext cx="3556000" cy="644525"/>
          </a:xfrm>
          <a:prstGeom prst="rect">
            <a:avLst/>
          </a:prstGeom>
          <a:noFill/>
          <a:ln w="9525">
            <a:noFill/>
            <a:miter lim="800000"/>
            <a:headEnd/>
            <a:tailEnd/>
          </a:ln>
        </p:spPr>
      </p:pic>
      <p:sp>
        <p:nvSpPr>
          <p:cNvPr id="32774"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sp>
        <p:nvSpPr>
          <p:cNvPr id="32775"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pic>
        <p:nvPicPr>
          <p:cNvPr id="32776"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65088" y="555625"/>
            <a:ext cx="1698625" cy="979488"/>
          </a:xfrm>
          <a:prstGeom prst="rect">
            <a:avLst/>
          </a:prstGeom>
          <a:noFill/>
          <a:ln w="9525">
            <a:noFill/>
            <a:miter lim="800000"/>
            <a:headEnd/>
            <a:tailEnd/>
          </a:ln>
        </p:spPr>
      </p:pic>
      <p:sp>
        <p:nvSpPr>
          <p:cNvPr id="32777" name="Text Box 10"/>
          <p:cNvSpPr txBox="1">
            <a:spLocks noChangeArrowheads="1"/>
          </p:cNvSpPr>
          <p:nvPr/>
        </p:nvSpPr>
        <p:spPr bwMode="auto">
          <a:xfrm>
            <a:off x="900113" y="1614488"/>
            <a:ext cx="6686550" cy="2684462"/>
          </a:xfrm>
          <a:prstGeom prst="rect">
            <a:avLst/>
          </a:prstGeom>
          <a:noFill/>
          <a:ln w="9525">
            <a:noFill/>
            <a:miter lim="800000"/>
            <a:headEnd/>
            <a:tailEnd/>
          </a:ln>
        </p:spPr>
        <p:txBody>
          <a:bodyPr>
            <a:spAutoFit/>
          </a:bodyPr>
          <a:lstStyle/>
          <a:p>
            <a:pPr>
              <a:spcBef>
                <a:spcPct val="50000"/>
              </a:spcBef>
            </a:pPr>
            <a:r>
              <a:rPr lang="en-US" b="1"/>
              <a:t>The Notepad Tool</a:t>
            </a:r>
            <a:r>
              <a:rPr lang="en-US"/>
              <a:t> </a:t>
            </a:r>
          </a:p>
          <a:p>
            <a:pPr>
              <a:spcBef>
                <a:spcPct val="50000"/>
              </a:spcBef>
            </a:pPr>
            <a:endParaRPr lang="en-US" sz="2000"/>
          </a:p>
          <a:p>
            <a:r>
              <a:rPr lang="en-US"/>
              <a:t>When you click this tool, a notepad appears in a pop-up window.  You can type notes for a passage or item, and the notes will stay with that passage or item.</a:t>
            </a:r>
          </a:p>
        </p:txBody>
      </p:sp>
      <p:sp>
        <p:nvSpPr>
          <p:cNvPr id="32778" name="Oval 11"/>
          <p:cNvSpPr>
            <a:spLocks noChangeArrowheads="1"/>
          </p:cNvSpPr>
          <p:nvPr/>
        </p:nvSpPr>
        <p:spPr bwMode="auto">
          <a:xfrm>
            <a:off x="2901950" y="4818063"/>
            <a:ext cx="869950" cy="725487"/>
          </a:xfrm>
          <a:prstGeom prst="ellipse">
            <a:avLst/>
          </a:prstGeom>
          <a:noFill/>
          <a:ln w="25400">
            <a:solidFill>
              <a:srgbClr val="FF0000"/>
            </a:solidFill>
            <a:round/>
            <a:headEnd/>
            <a:tailEnd/>
          </a:ln>
        </p:spPr>
        <p:txBody>
          <a:bodyPr wrap="none" anchor="ctr"/>
          <a:lstStyle/>
          <a:p>
            <a:endParaRPr lang="en-US"/>
          </a:p>
        </p:txBody>
      </p:sp>
      <p:sp>
        <p:nvSpPr>
          <p:cNvPr id="32779" name="Oval 12"/>
          <p:cNvSpPr>
            <a:spLocks noChangeArrowheads="1"/>
          </p:cNvSpPr>
          <p:nvPr/>
        </p:nvSpPr>
        <p:spPr bwMode="auto">
          <a:xfrm>
            <a:off x="7712075" y="4741863"/>
            <a:ext cx="869950" cy="725487"/>
          </a:xfrm>
          <a:prstGeom prst="ellipse">
            <a:avLst/>
          </a:prstGeom>
          <a:noFill/>
          <a:ln w="254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C9060520-F977-43C3-8CC4-FE51752417EE}" type="slidenum">
              <a:rPr lang="en-US" sz="1200"/>
              <a:pPr algn="r"/>
              <a:t>11</a:t>
            </a:fld>
            <a:endParaRPr lang="en-US" sz="1200"/>
          </a:p>
        </p:txBody>
      </p:sp>
      <p:sp>
        <p:nvSpPr>
          <p:cNvPr id="33794"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33795"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33796" name="Picture 3"/>
          <p:cNvPicPr>
            <a:picLocks noChangeAspect="1" noChangeArrowheads="1"/>
          </p:cNvPicPr>
          <p:nvPr/>
        </p:nvPicPr>
        <p:blipFill>
          <a:blip r:embed="rId2"/>
          <a:srcRect t="3217" r="84271" b="92982"/>
          <a:stretch>
            <a:fillRect/>
          </a:stretch>
        </p:blipFill>
        <p:spPr bwMode="auto">
          <a:xfrm>
            <a:off x="714375" y="4811713"/>
            <a:ext cx="3556000" cy="644525"/>
          </a:xfrm>
          <a:prstGeom prst="rect">
            <a:avLst/>
          </a:prstGeom>
          <a:noFill/>
          <a:ln w="9525">
            <a:noFill/>
            <a:miter lim="800000"/>
            <a:headEnd/>
            <a:tailEnd/>
          </a:ln>
        </p:spPr>
      </p:pic>
      <p:sp>
        <p:nvSpPr>
          <p:cNvPr id="33797"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pic>
        <p:nvPicPr>
          <p:cNvPr id="33798" name="Picture 4" descr="C:\Documents and Settings\jenny.black\Local Settings\Temporary Internet Files\Content.IE5\Y5ANLI2B\MC900060332[1].wmf"/>
          <p:cNvPicPr>
            <a:picLocks noChangeAspect="1" noChangeArrowheads="1"/>
          </p:cNvPicPr>
          <p:nvPr/>
        </p:nvPicPr>
        <p:blipFill>
          <a:blip r:embed="rId3"/>
          <a:srcRect/>
          <a:stretch>
            <a:fillRect/>
          </a:stretch>
        </p:blipFill>
        <p:spPr bwMode="auto">
          <a:xfrm>
            <a:off x="65088" y="555625"/>
            <a:ext cx="1698625" cy="979488"/>
          </a:xfrm>
          <a:prstGeom prst="rect">
            <a:avLst/>
          </a:prstGeom>
          <a:noFill/>
          <a:ln w="9525">
            <a:noFill/>
            <a:miter lim="800000"/>
            <a:headEnd/>
            <a:tailEnd/>
          </a:ln>
        </p:spPr>
      </p:pic>
      <p:sp>
        <p:nvSpPr>
          <p:cNvPr id="33799" name="Text Box 10"/>
          <p:cNvSpPr txBox="1">
            <a:spLocks noChangeArrowheads="1"/>
          </p:cNvSpPr>
          <p:nvPr/>
        </p:nvSpPr>
        <p:spPr bwMode="auto">
          <a:xfrm>
            <a:off x="900113" y="1614488"/>
            <a:ext cx="6686550" cy="2441575"/>
          </a:xfrm>
          <a:prstGeom prst="rect">
            <a:avLst/>
          </a:prstGeom>
          <a:noFill/>
          <a:ln w="9525">
            <a:noFill/>
            <a:miter lim="800000"/>
            <a:headEnd/>
            <a:tailEnd/>
          </a:ln>
        </p:spPr>
        <p:txBody>
          <a:bodyPr>
            <a:spAutoFit/>
          </a:bodyPr>
          <a:lstStyle/>
          <a:p>
            <a:pPr>
              <a:spcBef>
                <a:spcPct val="50000"/>
              </a:spcBef>
            </a:pPr>
            <a:endParaRPr lang="en-US"/>
          </a:p>
          <a:p>
            <a:pPr>
              <a:spcBef>
                <a:spcPct val="50000"/>
              </a:spcBef>
            </a:pPr>
            <a:r>
              <a:rPr lang="en-US" b="1"/>
              <a:t>The Help Tool</a:t>
            </a:r>
          </a:p>
          <a:p>
            <a:endParaRPr lang="en-US"/>
          </a:p>
          <a:p>
            <a:r>
              <a:rPr lang="en-US"/>
              <a:t>You can click this tool for information on how the other tools work.</a:t>
            </a:r>
          </a:p>
        </p:txBody>
      </p:sp>
      <p:sp>
        <p:nvSpPr>
          <p:cNvPr id="33800" name="Oval 11"/>
          <p:cNvSpPr>
            <a:spLocks noChangeArrowheads="1"/>
          </p:cNvSpPr>
          <p:nvPr/>
        </p:nvSpPr>
        <p:spPr bwMode="auto">
          <a:xfrm>
            <a:off x="3587750" y="4846638"/>
            <a:ext cx="869950" cy="725487"/>
          </a:xfrm>
          <a:prstGeom prst="ellipse">
            <a:avLst/>
          </a:prstGeom>
          <a:noFill/>
          <a:ln w="25400">
            <a:solidFill>
              <a:srgbClr val="FF0000"/>
            </a:solidFill>
            <a:round/>
            <a:headEnd/>
            <a:tailEnd/>
          </a:ln>
        </p:spPr>
        <p:txBody>
          <a:bodyPr wrap="none" anchor="ctr"/>
          <a:lstStyle/>
          <a:p>
            <a:endParaRPr lang="en-US"/>
          </a:p>
        </p:txBody>
      </p:sp>
      <p:pic>
        <p:nvPicPr>
          <p:cNvPr id="33801" name="Picture 13"/>
          <p:cNvPicPr>
            <a:picLocks noChangeAspect="1" noChangeArrowheads="1"/>
          </p:cNvPicPr>
          <p:nvPr/>
        </p:nvPicPr>
        <p:blipFill>
          <a:blip r:embed="rId4"/>
          <a:srcRect l="58435" t="2777" b="88889"/>
          <a:stretch>
            <a:fillRect/>
          </a:stretch>
        </p:blipFill>
        <p:spPr bwMode="auto">
          <a:xfrm>
            <a:off x="4900613" y="4872038"/>
            <a:ext cx="3794125" cy="571500"/>
          </a:xfrm>
          <a:prstGeom prst="rect">
            <a:avLst/>
          </a:prstGeom>
          <a:noFill/>
          <a:ln w="9525">
            <a:noFill/>
            <a:miter lim="800000"/>
            <a:headEnd/>
            <a:tailEnd/>
          </a:ln>
        </p:spPr>
      </p:pic>
      <p:sp>
        <p:nvSpPr>
          <p:cNvPr id="33802" name="Oval 14"/>
          <p:cNvSpPr>
            <a:spLocks noChangeArrowheads="1"/>
          </p:cNvSpPr>
          <p:nvPr/>
        </p:nvSpPr>
        <p:spPr bwMode="auto">
          <a:xfrm>
            <a:off x="5726113" y="4799013"/>
            <a:ext cx="869950" cy="725487"/>
          </a:xfrm>
          <a:prstGeom prst="ellipse">
            <a:avLst/>
          </a:prstGeom>
          <a:noFill/>
          <a:ln w="25400">
            <a:solidFill>
              <a:srgbClr val="FF0000"/>
            </a:solidFill>
            <a:round/>
            <a:headEnd/>
            <a:tailEnd/>
          </a:ln>
        </p:spPr>
        <p:txBody>
          <a:bodyPr wrap="none" anchor="ctr"/>
          <a:lstStyle/>
          <a:p>
            <a:endParaRPr lang="en-US"/>
          </a:p>
        </p:txBody>
      </p:sp>
      <p:sp>
        <p:nvSpPr>
          <p:cNvPr id="33803"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5"/>
          <p:cNvSpPr>
            <a:spLocks noGrp="1"/>
          </p:cNvSpPr>
          <p:nvPr>
            <p:ph type="sldNum" sz="quarter" idx="12"/>
          </p:nvPr>
        </p:nvSpPr>
        <p:spPr>
          <a:noFill/>
        </p:spPr>
        <p:txBody>
          <a:bodyPr/>
          <a:lstStyle/>
          <a:p>
            <a:fld id="{85A0E401-5E03-4E08-BDED-BD8BA14565CC}" type="slidenum">
              <a:rPr lang="en-US" smtClean="0"/>
              <a:pPr/>
              <a:t>12</a:t>
            </a:fld>
            <a:endParaRPr lang="en-US" smtClean="0"/>
          </a:p>
        </p:txBody>
      </p:sp>
      <p:sp>
        <p:nvSpPr>
          <p:cNvPr id="34818" name="Rectangle 3"/>
          <p:cNvSpPr>
            <a:spLocks noGrp="1" noChangeArrowheads="1"/>
          </p:cNvSpPr>
          <p:nvPr>
            <p:ph type="body" idx="1"/>
          </p:nvPr>
        </p:nvSpPr>
        <p:spPr/>
        <p:txBody>
          <a:bodyPr/>
          <a:lstStyle/>
          <a:p>
            <a:pPr eaLnBrk="1" hangingPunct="1">
              <a:buFont typeface="Symbol" pitchFamily="18" charset="2"/>
              <a:buChar char=""/>
            </a:pPr>
            <a:endParaRPr lang="en-US" smtClean="0"/>
          </a:p>
          <a:p>
            <a:pPr eaLnBrk="1" hangingPunct="1">
              <a:buFont typeface="Symbol" pitchFamily="18" charset="2"/>
              <a:buChar char=""/>
            </a:pPr>
            <a:r>
              <a:rPr lang="en-US" sz="3600" smtClean="0"/>
              <a:t>Use the buttons at the bottom of the screen to move through the test.</a:t>
            </a:r>
          </a:p>
          <a:p>
            <a:pPr eaLnBrk="1" hangingPunct="1">
              <a:buFontTx/>
              <a:buNone/>
            </a:pPr>
            <a:endParaRPr lang="en-US" sz="3600" smtClean="0"/>
          </a:p>
        </p:txBody>
      </p:sp>
      <p:sp>
        <p:nvSpPr>
          <p:cNvPr id="34819" name="Rectangle 5"/>
          <p:cNvSpPr>
            <a:spLocks noGrp="1" noChangeArrowheads="1"/>
          </p:cNvSpPr>
          <p:nvPr>
            <p:ph type="title"/>
          </p:nvPr>
        </p:nvSpPr>
        <p:spPr>
          <a:xfrm>
            <a:off x="1828800" y="533400"/>
            <a:ext cx="6858000" cy="884238"/>
          </a:xfrm>
        </p:spPr>
        <p:txBody>
          <a:bodyPr/>
          <a:lstStyle/>
          <a:p>
            <a:pPr algn="l" eaLnBrk="1" hangingPunct="1"/>
            <a:r>
              <a:rPr lang="en-US" b="1" smtClean="0">
                <a:solidFill>
                  <a:schemeClr val="accent2"/>
                </a:solidFill>
              </a:rPr>
              <a:t>Navigating through the Test</a:t>
            </a:r>
          </a:p>
        </p:txBody>
      </p:sp>
      <p:pic>
        <p:nvPicPr>
          <p:cNvPr id="34820" name="Picture 3"/>
          <p:cNvPicPr>
            <a:picLocks noChangeAspect="1" noChangeArrowheads="1"/>
          </p:cNvPicPr>
          <p:nvPr/>
        </p:nvPicPr>
        <p:blipFill>
          <a:blip r:embed="rId2"/>
          <a:srcRect/>
          <a:stretch>
            <a:fillRect/>
          </a:stretch>
        </p:blipFill>
        <p:spPr bwMode="auto">
          <a:xfrm>
            <a:off x="1404938" y="3689350"/>
            <a:ext cx="6153150" cy="409575"/>
          </a:xfrm>
          <a:prstGeom prst="rect">
            <a:avLst/>
          </a:prstGeom>
          <a:noFill/>
          <a:ln w="9525">
            <a:noFill/>
            <a:miter lim="800000"/>
            <a:headEnd/>
            <a:tailEnd/>
          </a:ln>
        </p:spPr>
      </p:pic>
      <p:pic>
        <p:nvPicPr>
          <p:cNvPr id="34821" name="Picture 4"/>
          <p:cNvPicPr>
            <a:picLocks noChangeAspect="1" noChangeArrowheads="1"/>
          </p:cNvPicPr>
          <p:nvPr/>
        </p:nvPicPr>
        <p:blipFill>
          <a:blip r:embed="rId3"/>
          <a:srcRect/>
          <a:stretch>
            <a:fillRect/>
          </a:stretch>
        </p:blipFill>
        <p:spPr bwMode="auto">
          <a:xfrm>
            <a:off x="2859088" y="4946650"/>
            <a:ext cx="3387725" cy="869950"/>
          </a:xfrm>
          <a:prstGeom prst="rect">
            <a:avLst/>
          </a:prstGeom>
          <a:noFill/>
          <a:ln w="9525">
            <a:noFill/>
            <a:miter lim="800000"/>
            <a:headEnd/>
            <a:tailEnd/>
          </a:ln>
        </p:spPr>
      </p:pic>
      <p:sp>
        <p:nvSpPr>
          <p:cNvPr id="34822" name="TextBox 8"/>
          <p:cNvSpPr txBox="1">
            <a:spLocks noChangeArrowheads="1"/>
          </p:cNvSpPr>
          <p:nvPr/>
        </p:nvSpPr>
        <p:spPr bwMode="auto">
          <a:xfrm>
            <a:off x="3792538" y="4181475"/>
            <a:ext cx="1558925" cy="523875"/>
          </a:xfrm>
          <a:prstGeom prst="rect">
            <a:avLst/>
          </a:prstGeom>
          <a:noFill/>
          <a:ln w="9525">
            <a:noFill/>
            <a:miter lim="800000"/>
            <a:headEnd/>
            <a:tailEnd/>
          </a:ln>
        </p:spPr>
        <p:txBody>
          <a:bodyPr>
            <a:spAutoFit/>
          </a:bodyPr>
          <a:lstStyle/>
          <a:p>
            <a:r>
              <a:rPr lang="en-US"/>
              <a:t>TestNav</a:t>
            </a:r>
          </a:p>
        </p:txBody>
      </p:sp>
      <p:sp>
        <p:nvSpPr>
          <p:cNvPr id="34823" name="TextBox 9"/>
          <p:cNvSpPr txBox="1">
            <a:spLocks noChangeArrowheads="1"/>
          </p:cNvSpPr>
          <p:nvPr/>
        </p:nvSpPr>
        <p:spPr bwMode="auto">
          <a:xfrm>
            <a:off x="3765550" y="5969000"/>
            <a:ext cx="1795463" cy="522288"/>
          </a:xfrm>
          <a:prstGeom prst="rect">
            <a:avLst/>
          </a:prstGeom>
          <a:noFill/>
          <a:ln w="9525">
            <a:noFill/>
            <a:miter lim="800000"/>
            <a:headEnd/>
            <a:tailEnd/>
          </a:ln>
        </p:spPr>
        <p:txBody>
          <a:bodyPr>
            <a:spAutoFit/>
          </a:bodyPr>
          <a:lstStyle/>
          <a:p>
            <a:r>
              <a:rPr lang="en-US"/>
              <a:t>TestHear</a:t>
            </a:r>
          </a:p>
        </p:txBody>
      </p:sp>
      <p:pic>
        <p:nvPicPr>
          <p:cNvPr id="34824"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0" y="35877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9592967B-0DED-4B9D-B1AB-0D912B10AD83}" type="slidenum">
              <a:rPr lang="en-US" sz="1200"/>
              <a:pPr algn="r"/>
              <a:t>13</a:t>
            </a:fld>
            <a:endParaRPr lang="en-US" sz="1200"/>
          </a:p>
        </p:txBody>
      </p:sp>
      <p:sp>
        <p:nvSpPr>
          <p:cNvPr id="35842" name="Rectangle 3"/>
          <p:cNvSpPr>
            <a:spLocks noGrp="1" noChangeArrowheads="1"/>
          </p:cNvSpPr>
          <p:nvPr>
            <p:ph type="body" idx="4294967295"/>
          </p:nvPr>
        </p:nvSpPr>
        <p:spPr>
          <a:xfrm>
            <a:off x="514350" y="1385888"/>
            <a:ext cx="8229600" cy="4525962"/>
          </a:xfrm>
        </p:spPr>
        <p:txBody>
          <a:bodyPr/>
          <a:lstStyle/>
          <a:p>
            <a:pPr eaLnBrk="1" hangingPunct="1">
              <a:lnSpc>
                <a:spcPct val="80000"/>
              </a:lnSpc>
              <a:buFont typeface="Symbol" pitchFamily="18" charset="2"/>
              <a:buChar char=""/>
            </a:pPr>
            <a:endParaRPr lang="en-US" sz="2800" smtClean="0"/>
          </a:p>
          <a:p>
            <a:pPr eaLnBrk="1" hangingPunct="1">
              <a:lnSpc>
                <a:spcPct val="80000"/>
              </a:lnSpc>
              <a:buFont typeface="Symbol" pitchFamily="18" charset="2"/>
              <a:buChar char=""/>
            </a:pPr>
            <a:endParaRPr lang="en-US" smtClean="0"/>
          </a:p>
          <a:p>
            <a:pPr lvl="2" eaLnBrk="1" hangingPunct="1">
              <a:lnSpc>
                <a:spcPct val="80000"/>
              </a:lnSpc>
            </a:pPr>
            <a:r>
              <a:rPr lang="en-US" smtClean="0"/>
              <a:t>The </a:t>
            </a:r>
            <a:r>
              <a:rPr lang="en-US" b="1" smtClean="0"/>
              <a:t>Back</a:t>
            </a:r>
            <a:r>
              <a:rPr lang="en-US" smtClean="0"/>
              <a:t> button takes you to the previous item.</a:t>
            </a:r>
          </a:p>
          <a:p>
            <a:pPr lvl="2" eaLnBrk="1" hangingPunct="1">
              <a:lnSpc>
                <a:spcPct val="80000"/>
              </a:lnSpc>
            </a:pPr>
            <a:endParaRPr lang="en-US" smtClean="0"/>
          </a:p>
          <a:p>
            <a:pPr lvl="2" eaLnBrk="1" hangingPunct="1">
              <a:lnSpc>
                <a:spcPct val="80000"/>
              </a:lnSpc>
            </a:pPr>
            <a:r>
              <a:rPr lang="en-US" smtClean="0"/>
              <a:t>The </a:t>
            </a:r>
            <a:r>
              <a:rPr lang="en-US" b="1" smtClean="0"/>
              <a:t>Reset</a:t>
            </a:r>
            <a:r>
              <a:rPr lang="en-US" smtClean="0"/>
              <a:t> button clears your answer.</a:t>
            </a:r>
          </a:p>
          <a:p>
            <a:pPr lvl="2" eaLnBrk="1" hangingPunct="1">
              <a:lnSpc>
                <a:spcPct val="80000"/>
              </a:lnSpc>
            </a:pPr>
            <a:endParaRPr lang="en-US" smtClean="0"/>
          </a:p>
          <a:p>
            <a:pPr lvl="2" eaLnBrk="1" hangingPunct="1">
              <a:lnSpc>
                <a:spcPct val="80000"/>
              </a:lnSpc>
            </a:pPr>
            <a:r>
              <a:rPr lang="en-US" smtClean="0"/>
              <a:t>The </a:t>
            </a:r>
            <a:r>
              <a:rPr lang="en-US" b="1" smtClean="0"/>
              <a:t>Go To</a:t>
            </a:r>
            <a:r>
              <a:rPr lang="en-US" smtClean="0"/>
              <a:t> button takes you to the item review screen.</a:t>
            </a:r>
          </a:p>
          <a:p>
            <a:pPr lvl="2" eaLnBrk="1" hangingPunct="1">
              <a:lnSpc>
                <a:spcPct val="80000"/>
              </a:lnSpc>
            </a:pPr>
            <a:endParaRPr lang="en-US" smtClean="0"/>
          </a:p>
          <a:p>
            <a:pPr lvl="2" eaLnBrk="1" hangingPunct="1">
              <a:lnSpc>
                <a:spcPct val="80000"/>
              </a:lnSpc>
            </a:pPr>
            <a:r>
              <a:rPr lang="en-US" smtClean="0"/>
              <a:t>The </a:t>
            </a:r>
            <a:r>
              <a:rPr lang="en-US" b="1" smtClean="0"/>
              <a:t>Next</a:t>
            </a:r>
            <a:r>
              <a:rPr lang="en-US" smtClean="0"/>
              <a:t> button takes you the next item.</a:t>
            </a:r>
          </a:p>
          <a:p>
            <a:pPr lvl="2" eaLnBrk="1" hangingPunct="1">
              <a:lnSpc>
                <a:spcPct val="80000"/>
              </a:lnSpc>
            </a:pPr>
            <a:endParaRPr lang="en-US" smtClean="0"/>
          </a:p>
          <a:p>
            <a:pPr lvl="2" eaLnBrk="1" hangingPunct="1">
              <a:lnSpc>
                <a:spcPct val="80000"/>
              </a:lnSpc>
            </a:pPr>
            <a:r>
              <a:rPr lang="en-US" smtClean="0"/>
              <a:t>The </a:t>
            </a:r>
            <a:r>
              <a:rPr lang="en-US" b="1" smtClean="0"/>
              <a:t>Review</a:t>
            </a:r>
            <a:r>
              <a:rPr lang="en-US" smtClean="0"/>
              <a:t> button marks an item for review.</a:t>
            </a:r>
          </a:p>
          <a:p>
            <a:pPr eaLnBrk="1" hangingPunct="1">
              <a:lnSpc>
                <a:spcPct val="80000"/>
              </a:lnSpc>
            </a:pPr>
            <a:endParaRPr lang="en-US" smtClean="0"/>
          </a:p>
        </p:txBody>
      </p:sp>
      <p:sp>
        <p:nvSpPr>
          <p:cNvPr id="35843" name="Rectangle 5"/>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Navigating through the Test</a:t>
            </a:r>
          </a:p>
        </p:txBody>
      </p:sp>
      <p:pic>
        <p:nvPicPr>
          <p:cNvPr id="35844"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0" y="358775"/>
            <a:ext cx="1698625" cy="979488"/>
          </a:xfrm>
          <a:prstGeom prst="rect">
            <a:avLst/>
          </a:prstGeom>
          <a:noFill/>
          <a:ln w="9525">
            <a:noFill/>
            <a:miter lim="800000"/>
            <a:headEnd/>
            <a:tailEnd/>
          </a:ln>
        </p:spPr>
      </p:pic>
      <p:pic>
        <p:nvPicPr>
          <p:cNvPr id="35845" name="Picture 3"/>
          <p:cNvPicPr>
            <a:picLocks noChangeAspect="1" noChangeArrowheads="1"/>
          </p:cNvPicPr>
          <p:nvPr/>
        </p:nvPicPr>
        <p:blipFill>
          <a:blip r:embed="rId3"/>
          <a:srcRect l="1857" t="-32297" r="86996"/>
          <a:stretch>
            <a:fillRect/>
          </a:stretch>
        </p:blipFill>
        <p:spPr bwMode="auto">
          <a:xfrm>
            <a:off x="571500" y="2119313"/>
            <a:ext cx="800100" cy="630237"/>
          </a:xfrm>
          <a:prstGeom prst="rect">
            <a:avLst/>
          </a:prstGeom>
          <a:noFill/>
          <a:ln w="9525">
            <a:noFill/>
            <a:miter lim="800000"/>
            <a:headEnd/>
            <a:tailEnd/>
          </a:ln>
        </p:spPr>
      </p:pic>
      <p:pic>
        <p:nvPicPr>
          <p:cNvPr id="35846" name="Picture 3"/>
          <p:cNvPicPr>
            <a:picLocks noChangeAspect="1" noChangeArrowheads="1"/>
          </p:cNvPicPr>
          <p:nvPr/>
        </p:nvPicPr>
        <p:blipFill>
          <a:blip r:embed="rId3"/>
          <a:srcRect l="13606" t="1320" r="74982" b="39487"/>
          <a:stretch>
            <a:fillRect/>
          </a:stretch>
        </p:blipFill>
        <p:spPr bwMode="auto">
          <a:xfrm>
            <a:off x="520700" y="3003550"/>
            <a:ext cx="922338" cy="317500"/>
          </a:xfrm>
          <a:prstGeom prst="rect">
            <a:avLst/>
          </a:prstGeom>
          <a:noFill/>
          <a:ln w="9525">
            <a:noFill/>
            <a:miter lim="800000"/>
            <a:headEnd/>
            <a:tailEnd/>
          </a:ln>
        </p:spPr>
      </p:pic>
      <p:pic>
        <p:nvPicPr>
          <p:cNvPr id="35847" name="Picture 3"/>
          <p:cNvPicPr>
            <a:picLocks noChangeAspect="1" noChangeArrowheads="1"/>
          </p:cNvPicPr>
          <p:nvPr/>
        </p:nvPicPr>
        <p:blipFill>
          <a:blip r:embed="rId3"/>
          <a:srcRect l="13576" t="51851" r="75459" b="-28380"/>
          <a:stretch>
            <a:fillRect/>
          </a:stretch>
        </p:blipFill>
        <p:spPr bwMode="auto">
          <a:xfrm>
            <a:off x="630238" y="3814763"/>
            <a:ext cx="828675" cy="385762"/>
          </a:xfrm>
          <a:prstGeom prst="rect">
            <a:avLst/>
          </a:prstGeom>
          <a:noFill/>
          <a:ln w="9525">
            <a:noFill/>
            <a:miter lim="800000"/>
            <a:headEnd/>
            <a:tailEnd/>
          </a:ln>
        </p:spPr>
      </p:pic>
      <p:pic>
        <p:nvPicPr>
          <p:cNvPr id="35848" name="Picture 3"/>
          <p:cNvPicPr>
            <a:picLocks noChangeAspect="1" noChangeArrowheads="1"/>
          </p:cNvPicPr>
          <p:nvPr/>
        </p:nvPicPr>
        <p:blipFill>
          <a:blip r:embed="rId3"/>
          <a:srcRect l="76161" t="-14285" r="12694" b="30435"/>
          <a:stretch>
            <a:fillRect/>
          </a:stretch>
        </p:blipFill>
        <p:spPr bwMode="auto">
          <a:xfrm>
            <a:off x="496888" y="5414963"/>
            <a:ext cx="957262" cy="479425"/>
          </a:xfrm>
          <a:prstGeom prst="rect">
            <a:avLst/>
          </a:prstGeom>
          <a:noFill/>
          <a:ln w="9525">
            <a:noFill/>
            <a:miter lim="800000"/>
            <a:headEnd/>
            <a:tailEnd/>
          </a:ln>
        </p:spPr>
      </p:pic>
      <p:pic>
        <p:nvPicPr>
          <p:cNvPr id="35849" name="Picture 3"/>
          <p:cNvPicPr>
            <a:picLocks noChangeAspect="1" noChangeArrowheads="1"/>
          </p:cNvPicPr>
          <p:nvPr/>
        </p:nvPicPr>
        <p:blipFill>
          <a:blip r:embed="rId3"/>
          <a:srcRect l="87306" t="3105"/>
          <a:stretch>
            <a:fillRect/>
          </a:stretch>
        </p:blipFill>
        <p:spPr bwMode="auto">
          <a:xfrm>
            <a:off x="571500" y="4689475"/>
            <a:ext cx="949325" cy="48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5"/>
          <p:cNvSpPr>
            <a:spLocks noGrp="1"/>
          </p:cNvSpPr>
          <p:nvPr>
            <p:ph type="sldNum" sz="quarter" idx="12"/>
          </p:nvPr>
        </p:nvSpPr>
        <p:spPr>
          <a:noFill/>
        </p:spPr>
        <p:txBody>
          <a:bodyPr/>
          <a:lstStyle/>
          <a:p>
            <a:fld id="{616EEA57-6F22-45E8-BBC2-383B11811B9B}" type="slidenum">
              <a:rPr lang="en-US" smtClean="0"/>
              <a:pPr/>
              <a:t>14</a:t>
            </a:fld>
            <a:endParaRPr lang="en-US" smtClean="0"/>
          </a:p>
        </p:txBody>
      </p:sp>
      <p:sp>
        <p:nvSpPr>
          <p:cNvPr id="36866" name="Rectangle 3"/>
          <p:cNvSpPr>
            <a:spLocks noGrp="1" noChangeArrowheads="1"/>
          </p:cNvSpPr>
          <p:nvPr>
            <p:ph type="body" idx="1"/>
          </p:nvPr>
        </p:nvSpPr>
        <p:spPr>
          <a:xfrm>
            <a:off x="457200" y="1752600"/>
            <a:ext cx="8229600" cy="4373563"/>
          </a:xfrm>
        </p:spPr>
        <p:txBody>
          <a:bodyPr/>
          <a:lstStyle/>
          <a:p>
            <a:pPr eaLnBrk="1" hangingPunct="1">
              <a:buFont typeface="Symbol" pitchFamily="18" charset="2"/>
              <a:buChar char="·"/>
            </a:pPr>
            <a:r>
              <a:rPr lang="en-US" smtClean="0">
                <a:solidFill>
                  <a:srgbClr val="000000"/>
                </a:solidFill>
                <a:ea typeface="Times New Roman" pitchFamily="18" charset="0"/>
                <a:cs typeface="Arial" charset="0"/>
              </a:rPr>
              <a:t>Click the </a:t>
            </a:r>
            <a:r>
              <a:rPr lang="en-US" b="1" smtClean="0">
                <a:solidFill>
                  <a:srgbClr val="000000"/>
                </a:solidFill>
                <a:ea typeface="Times New Roman" pitchFamily="18" charset="0"/>
                <a:cs typeface="Arial" charset="0"/>
              </a:rPr>
              <a:t>Go To</a:t>
            </a:r>
            <a:r>
              <a:rPr lang="en-US" smtClean="0">
                <a:solidFill>
                  <a:srgbClr val="000000"/>
                </a:solidFill>
                <a:ea typeface="Times New Roman" pitchFamily="18" charset="0"/>
                <a:cs typeface="Arial" charset="0"/>
              </a:rPr>
              <a:t> button and check the Item Review Screen to ensure you have answered all the items, and go back to questions you have marked for review. </a:t>
            </a:r>
          </a:p>
        </p:txBody>
      </p:sp>
      <p:sp>
        <p:nvSpPr>
          <p:cNvPr id="36867" name="Rectangle 10"/>
          <p:cNvSpPr>
            <a:spLocks noGrp="1" noChangeArrowheads="1"/>
          </p:cNvSpPr>
          <p:nvPr>
            <p:ph type="title"/>
          </p:nvPr>
        </p:nvSpPr>
        <p:spPr>
          <a:xfrm>
            <a:off x="1752600" y="274638"/>
            <a:ext cx="6934200" cy="1143000"/>
          </a:xfrm>
        </p:spPr>
        <p:txBody>
          <a:bodyPr/>
          <a:lstStyle/>
          <a:p>
            <a:pPr algn="l" eaLnBrk="1" hangingPunct="1"/>
            <a:r>
              <a:rPr lang="en-US" b="1" smtClean="0">
                <a:solidFill>
                  <a:schemeClr val="accent2"/>
                </a:solidFill>
              </a:rPr>
              <a:t>Finishing the Test</a:t>
            </a:r>
          </a:p>
        </p:txBody>
      </p:sp>
      <p:pic>
        <p:nvPicPr>
          <p:cNvPr id="36868" name="Picture 2"/>
          <p:cNvPicPr>
            <a:picLocks noChangeAspect="1" noChangeArrowheads="1"/>
          </p:cNvPicPr>
          <p:nvPr/>
        </p:nvPicPr>
        <p:blipFill>
          <a:blip r:embed="rId2"/>
          <a:srcRect l="21056" t="7172" r="21158" b="32378"/>
          <a:stretch>
            <a:fillRect/>
          </a:stretch>
        </p:blipFill>
        <p:spPr bwMode="auto">
          <a:xfrm>
            <a:off x="2535238" y="3800475"/>
            <a:ext cx="3897312" cy="3057525"/>
          </a:xfrm>
          <a:prstGeom prst="rect">
            <a:avLst/>
          </a:prstGeom>
          <a:noFill/>
          <a:ln w="9525">
            <a:noFill/>
            <a:miter lim="800000"/>
            <a:headEnd/>
            <a:tailEnd/>
          </a:ln>
        </p:spPr>
      </p:pic>
      <p:pic>
        <p:nvPicPr>
          <p:cNvPr id="36869" name="Picture 4" descr="C:\Documents and Settings\jenny.black\Local Settings\Temporary Internet Files\Content.IE5\Y5ANLI2B\MC900060332[1].wmf"/>
          <p:cNvPicPr>
            <a:picLocks noChangeAspect="1" noChangeArrowheads="1"/>
          </p:cNvPicPr>
          <p:nvPr/>
        </p:nvPicPr>
        <p:blipFill>
          <a:blip r:embed="rId3"/>
          <a:srcRect/>
          <a:stretch>
            <a:fillRect/>
          </a:stretch>
        </p:blipFill>
        <p:spPr bwMode="auto">
          <a:xfrm>
            <a:off x="0" y="376238"/>
            <a:ext cx="1698625" cy="979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p:spPr>
        <p:txBody>
          <a:bodyPr/>
          <a:lstStyle/>
          <a:p>
            <a:fld id="{B2BB67AE-FD34-4D84-97D0-14100DB32E94}" type="slidenum">
              <a:rPr lang="en-US" smtClean="0"/>
              <a:pPr/>
              <a:t>15</a:t>
            </a:fld>
            <a:endParaRPr lang="en-US" smtClean="0"/>
          </a:p>
        </p:txBody>
      </p:sp>
      <p:sp>
        <p:nvSpPr>
          <p:cNvPr id="37890" name="Rectangle 3"/>
          <p:cNvSpPr>
            <a:spLocks noGrp="1" noChangeArrowheads="1"/>
          </p:cNvSpPr>
          <p:nvPr>
            <p:ph type="body" idx="1"/>
          </p:nvPr>
        </p:nvSpPr>
        <p:spPr>
          <a:xfrm>
            <a:off x="457200" y="1752600"/>
            <a:ext cx="8229600" cy="4373563"/>
          </a:xfrm>
        </p:spPr>
        <p:txBody>
          <a:bodyPr/>
          <a:lstStyle/>
          <a:p>
            <a:pPr eaLnBrk="1" hangingPunct="1">
              <a:buFont typeface="Symbol" pitchFamily="18" charset="2"/>
              <a:buChar char="·"/>
            </a:pPr>
            <a:r>
              <a:rPr lang="en-US" smtClean="0"/>
              <a:t>Only press the </a:t>
            </a:r>
            <a:r>
              <a:rPr lang="en-US" b="1" smtClean="0"/>
              <a:t>Submit</a:t>
            </a:r>
            <a:r>
              <a:rPr lang="en-US" smtClean="0"/>
              <a:t> button on your test when you are sure you are completely done. </a:t>
            </a:r>
            <a:r>
              <a:rPr lang="en-US" b="1" smtClean="0">
                <a:solidFill>
                  <a:srgbClr val="FF0000"/>
                </a:solidFill>
              </a:rPr>
              <a:t>You cannot go back into your test once it is submitted.</a:t>
            </a:r>
            <a:r>
              <a:rPr lang="en-US" smtClean="0"/>
              <a:t> </a:t>
            </a:r>
          </a:p>
        </p:txBody>
      </p:sp>
      <p:sp>
        <p:nvSpPr>
          <p:cNvPr id="37891" name="Rectangle 15"/>
          <p:cNvSpPr>
            <a:spLocks noGrp="1" noChangeArrowheads="1"/>
          </p:cNvSpPr>
          <p:nvPr>
            <p:ph type="title"/>
          </p:nvPr>
        </p:nvSpPr>
        <p:spPr>
          <a:xfrm>
            <a:off x="1752600" y="342900"/>
            <a:ext cx="6934200" cy="1143000"/>
          </a:xfrm>
        </p:spPr>
        <p:txBody>
          <a:bodyPr/>
          <a:lstStyle/>
          <a:p>
            <a:pPr algn="l" eaLnBrk="1" hangingPunct="1"/>
            <a:r>
              <a:rPr lang="en-US" b="1" smtClean="0">
                <a:solidFill>
                  <a:schemeClr val="accent2"/>
                </a:solidFill>
              </a:rPr>
              <a:t>Submit Button</a:t>
            </a:r>
          </a:p>
        </p:txBody>
      </p:sp>
      <p:pic>
        <p:nvPicPr>
          <p:cNvPr id="37892" name="Picture 2"/>
          <p:cNvPicPr>
            <a:picLocks noChangeAspect="1" noChangeArrowheads="1"/>
          </p:cNvPicPr>
          <p:nvPr/>
        </p:nvPicPr>
        <p:blipFill>
          <a:blip r:embed="rId2"/>
          <a:srcRect l="35503" t="93750" r="15471"/>
          <a:stretch>
            <a:fillRect/>
          </a:stretch>
        </p:blipFill>
        <p:spPr bwMode="auto">
          <a:xfrm>
            <a:off x="2189163" y="3979863"/>
            <a:ext cx="4781550" cy="457200"/>
          </a:xfrm>
          <a:prstGeom prst="rect">
            <a:avLst/>
          </a:prstGeom>
          <a:noFill/>
          <a:ln w="9525">
            <a:noFill/>
            <a:miter lim="800000"/>
            <a:headEnd/>
            <a:tailEnd/>
          </a:ln>
        </p:spPr>
      </p:pic>
      <p:pic>
        <p:nvPicPr>
          <p:cNvPr id="37893" name="Picture 3"/>
          <p:cNvPicPr>
            <a:picLocks noChangeAspect="1" noChangeArrowheads="1"/>
          </p:cNvPicPr>
          <p:nvPr/>
        </p:nvPicPr>
        <p:blipFill>
          <a:blip r:embed="rId3"/>
          <a:srcRect/>
          <a:stretch>
            <a:fillRect/>
          </a:stretch>
        </p:blipFill>
        <p:spPr bwMode="auto">
          <a:xfrm>
            <a:off x="2963863" y="5237163"/>
            <a:ext cx="3133725" cy="744537"/>
          </a:xfrm>
          <a:prstGeom prst="rect">
            <a:avLst/>
          </a:prstGeom>
          <a:noFill/>
          <a:ln w="9525">
            <a:noFill/>
            <a:miter lim="800000"/>
            <a:headEnd/>
            <a:tailEnd/>
          </a:ln>
        </p:spPr>
      </p:pic>
      <p:sp>
        <p:nvSpPr>
          <p:cNvPr id="37894" name="TextBox 14"/>
          <p:cNvSpPr txBox="1">
            <a:spLocks noChangeArrowheads="1"/>
          </p:cNvSpPr>
          <p:nvPr/>
        </p:nvSpPr>
        <p:spPr bwMode="auto">
          <a:xfrm>
            <a:off x="3792538" y="4481513"/>
            <a:ext cx="1558925" cy="523875"/>
          </a:xfrm>
          <a:prstGeom prst="rect">
            <a:avLst/>
          </a:prstGeom>
          <a:noFill/>
          <a:ln w="9525">
            <a:noFill/>
            <a:miter lim="800000"/>
            <a:headEnd/>
            <a:tailEnd/>
          </a:ln>
        </p:spPr>
        <p:txBody>
          <a:bodyPr>
            <a:spAutoFit/>
          </a:bodyPr>
          <a:lstStyle/>
          <a:p>
            <a:r>
              <a:rPr lang="en-US"/>
              <a:t>TestNav</a:t>
            </a:r>
          </a:p>
        </p:txBody>
      </p:sp>
      <p:sp>
        <p:nvSpPr>
          <p:cNvPr id="37895" name="TextBox 15"/>
          <p:cNvSpPr txBox="1">
            <a:spLocks noChangeArrowheads="1"/>
          </p:cNvSpPr>
          <p:nvPr/>
        </p:nvSpPr>
        <p:spPr bwMode="auto">
          <a:xfrm>
            <a:off x="3765550" y="5969000"/>
            <a:ext cx="1795463" cy="522288"/>
          </a:xfrm>
          <a:prstGeom prst="rect">
            <a:avLst/>
          </a:prstGeom>
          <a:noFill/>
          <a:ln w="9525">
            <a:noFill/>
            <a:miter lim="800000"/>
            <a:headEnd/>
            <a:tailEnd/>
          </a:ln>
        </p:spPr>
        <p:txBody>
          <a:bodyPr>
            <a:spAutoFit/>
          </a:bodyPr>
          <a:lstStyle/>
          <a:p>
            <a:r>
              <a:rPr lang="en-US"/>
              <a:t>TestHear</a:t>
            </a:r>
          </a:p>
        </p:txBody>
      </p:sp>
      <p:pic>
        <p:nvPicPr>
          <p:cNvPr id="37896"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0" y="506413"/>
            <a:ext cx="1698625" cy="979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E74FE41D-88E2-4B71-ACEB-43A2F410805A}" type="slidenum">
              <a:rPr lang="en-US" smtClean="0"/>
              <a:pPr/>
              <a:t>16</a:t>
            </a:fld>
            <a:endParaRPr lang="en-US" smtClean="0"/>
          </a:p>
        </p:txBody>
      </p:sp>
      <p:sp>
        <p:nvSpPr>
          <p:cNvPr id="38914" name="Rectangle 2"/>
          <p:cNvSpPr>
            <a:spLocks noGrp="1" noChangeArrowheads="1"/>
          </p:cNvSpPr>
          <p:nvPr>
            <p:ph type="title"/>
          </p:nvPr>
        </p:nvSpPr>
        <p:spPr/>
        <p:txBody>
          <a:bodyPr/>
          <a:lstStyle/>
          <a:p>
            <a:pPr algn="l" eaLnBrk="1" hangingPunct="1"/>
            <a:r>
              <a:rPr lang="en-US" b="1" smtClean="0">
                <a:solidFill>
                  <a:schemeClr val="accent2"/>
                </a:solidFill>
              </a:rPr>
              <a:t>          Remember…</a:t>
            </a:r>
          </a:p>
        </p:txBody>
      </p:sp>
      <p:sp>
        <p:nvSpPr>
          <p:cNvPr id="38915" name="Text Box 6"/>
          <p:cNvSpPr txBox="1">
            <a:spLocks noChangeArrowheads="1"/>
          </p:cNvSpPr>
          <p:nvPr/>
        </p:nvSpPr>
        <p:spPr bwMode="auto">
          <a:xfrm>
            <a:off x="1503363" y="1720850"/>
            <a:ext cx="7107237" cy="1554163"/>
          </a:xfrm>
          <a:prstGeom prst="rect">
            <a:avLst/>
          </a:prstGeom>
          <a:noFill/>
          <a:ln w="9525">
            <a:noFill/>
            <a:miter lim="800000"/>
            <a:headEnd/>
            <a:tailEnd/>
          </a:ln>
        </p:spPr>
        <p:txBody>
          <a:bodyPr wrap="none">
            <a:spAutoFit/>
          </a:bodyPr>
          <a:lstStyle/>
          <a:p>
            <a:r>
              <a:rPr lang="en-US" sz="3200"/>
              <a:t>When you come to the stop sign at the</a:t>
            </a:r>
          </a:p>
          <a:p>
            <a:r>
              <a:rPr lang="en-US" sz="3200"/>
              <a:t>end of a session, </a:t>
            </a:r>
            <a:r>
              <a:rPr lang="en-US" sz="3200" b="1">
                <a:solidFill>
                  <a:srgbClr val="FF0000"/>
                </a:solidFill>
              </a:rPr>
              <a:t>do not go on to </a:t>
            </a:r>
          </a:p>
          <a:p>
            <a:r>
              <a:rPr lang="en-US" sz="3200" b="1">
                <a:solidFill>
                  <a:srgbClr val="FF0000"/>
                </a:solidFill>
              </a:rPr>
              <a:t>the next session</a:t>
            </a:r>
            <a:r>
              <a:rPr lang="en-US" sz="3200"/>
              <a:t>.</a:t>
            </a:r>
          </a:p>
        </p:txBody>
      </p:sp>
      <p:pic>
        <p:nvPicPr>
          <p:cNvPr id="38916" name="Picture 2"/>
          <p:cNvPicPr>
            <a:picLocks noChangeAspect="1" noChangeArrowheads="1"/>
          </p:cNvPicPr>
          <p:nvPr/>
        </p:nvPicPr>
        <p:blipFill>
          <a:blip r:embed="rId2"/>
          <a:srcRect/>
          <a:stretch>
            <a:fillRect/>
          </a:stretch>
        </p:blipFill>
        <p:spPr bwMode="auto">
          <a:xfrm>
            <a:off x="4140200" y="3771900"/>
            <a:ext cx="4641850" cy="2500313"/>
          </a:xfrm>
          <a:prstGeom prst="rect">
            <a:avLst/>
          </a:prstGeom>
          <a:noFill/>
          <a:ln w="9525">
            <a:noFill/>
            <a:miter lim="800000"/>
            <a:headEnd/>
            <a:tailEnd/>
          </a:ln>
        </p:spPr>
      </p:pic>
      <p:pic>
        <p:nvPicPr>
          <p:cNvPr id="38917" name="Picture 3"/>
          <p:cNvPicPr>
            <a:picLocks noChangeAspect="1" noChangeArrowheads="1"/>
          </p:cNvPicPr>
          <p:nvPr/>
        </p:nvPicPr>
        <p:blipFill>
          <a:blip r:embed="rId3"/>
          <a:srcRect/>
          <a:stretch>
            <a:fillRect/>
          </a:stretch>
        </p:blipFill>
        <p:spPr bwMode="auto">
          <a:xfrm>
            <a:off x="871538" y="3924300"/>
            <a:ext cx="2430462" cy="2441575"/>
          </a:xfrm>
          <a:prstGeom prst="rect">
            <a:avLst/>
          </a:prstGeom>
          <a:noFill/>
          <a:ln w="9525">
            <a:noFill/>
            <a:miter lim="800000"/>
            <a:headEnd/>
            <a:tailEnd/>
          </a:ln>
        </p:spPr>
      </p:pic>
      <p:pic>
        <p:nvPicPr>
          <p:cNvPr id="38918"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260350" y="44132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308BC006-A1D0-4EEB-AFA5-667D1864D9AF}" type="slidenum">
              <a:rPr lang="en-US" sz="1200"/>
              <a:pPr algn="r"/>
              <a:t>17</a:t>
            </a:fld>
            <a:endParaRPr lang="en-US" sz="1200"/>
          </a:p>
        </p:txBody>
      </p:sp>
      <p:sp>
        <p:nvSpPr>
          <p:cNvPr id="39938"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39939"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39940"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sp>
        <p:nvSpPr>
          <p:cNvPr id="39941" name="Text Box 10"/>
          <p:cNvSpPr txBox="1">
            <a:spLocks noChangeArrowheads="1"/>
          </p:cNvSpPr>
          <p:nvPr/>
        </p:nvSpPr>
        <p:spPr bwMode="auto">
          <a:xfrm>
            <a:off x="1014413" y="1485900"/>
            <a:ext cx="6686550" cy="3540125"/>
          </a:xfrm>
          <a:prstGeom prst="rect">
            <a:avLst/>
          </a:prstGeom>
          <a:noFill/>
          <a:ln w="9525">
            <a:noFill/>
            <a:miter lim="800000"/>
            <a:headEnd/>
            <a:tailEnd/>
          </a:ln>
        </p:spPr>
        <p:txBody>
          <a:bodyPr>
            <a:spAutoFit/>
          </a:bodyPr>
          <a:lstStyle/>
          <a:p>
            <a:pPr>
              <a:spcBef>
                <a:spcPct val="50000"/>
              </a:spcBef>
            </a:pPr>
            <a:endParaRPr lang="en-US"/>
          </a:p>
          <a:p>
            <a:pPr>
              <a:spcBef>
                <a:spcPct val="50000"/>
              </a:spcBef>
            </a:pPr>
            <a:r>
              <a:rPr lang="en-US" sz="3600"/>
              <a:t>You will learn more about the test and be able to practice using the tools and answering items when you take an ePAT practice test.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p:spPr>
        <p:txBody>
          <a:bodyPr/>
          <a:lstStyle/>
          <a:p>
            <a:fld id="{B21DBA86-C5AD-42EC-87A9-23C46663F16D}" type="slidenum">
              <a:rPr lang="en-US" smtClean="0"/>
              <a:pPr/>
              <a:t>18</a:t>
            </a:fld>
            <a:endParaRPr lang="en-US" smtClean="0"/>
          </a:p>
        </p:txBody>
      </p:sp>
      <p:sp>
        <p:nvSpPr>
          <p:cNvPr id="16386" name="Rectangle 2"/>
          <p:cNvSpPr>
            <a:spLocks noGrp="1" noChangeArrowheads="1"/>
          </p:cNvSpPr>
          <p:nvPr>
            <p:ph type="title"/>
          </p:nvPr>
        </p:nvSpPr>
        <p:spPr>
          <a:xfrm>
            <a:off x="2044700" y="304800"/>
            <a:ext cx="6705600" cy="1143000"/>
          </a:xfrm>
        </p:spPr>
        <p:txBody>
          <a:bodyPr/>
          <a:lstStyle/>
          <a:p>
            <a:pPr algn="l" eaLnBrk="1" hangingPunct="1"/>
            <a:r>
              <a:rPr lang="en-US" b="1" smtClean="0">
                <a:solidFill>
                  <a:schemeClr val="accent2"/>
                </a:solidFill>
              </a:rPr>
              <a:t>Test Invalidation</a:t>
            </a:r>
          </a:p>
        </p:txBody>
      </p:sp>
      <p:sp>
        <p:nvSpPr>
          <p:cNvPr id="16387" name="Rectangle 3"/>
          <p:cNvSpPr>
            <a:spLocks noGrp="1" noChangeArrowheads="1"/>
          </p:cNvSpPr>
          <p:nvPr>
            <p:ph type="body" idx="1"/>
          </p:nvPr>
        </p:nvSpPr>
        <p:spPr>
          <a:xfrm>
            <a:off x="457200" y="1905000"/>
            <a:ext cx="8229600" cy="4221163"/>
          </a:xfrm>
        </p:spPr>
        <p:txBody>
          <a:bodyPr/>
          <a:lstStyle/>
          <a:p>
            <a:pPr algn="ctr" eaLnBrk="1" hangingPunct="1">
              <a:buFontTx/>
              <a:buNone/>
            </a:pPr>
            <a:endParaRPr lang="en-US" smtClean="0"/>
          </a:p>
          <a:p>
            <a:pPr algn="ctr" eaLnBrk="1" hangingPunct="1">
              <a:buFontTx/>
              <a:buNone/>
            </a:pPr>
            <a:r>
              <a:rPr lang="en-US" sz="3600" smtClean="0"/>
              <a:t>You have probably heard the term </a:t>
            </a:r>
          </a:p>
          <a:p>
            <a:pPr algn="ctr" eaLnBrk="1" hangingPunct="1">
              <a:buFontTx/>
              <a:buNone/>
            </a:pPr>
            <a:r>
              <a:rPr lang="en-US" sz="3600" b="1" smtClean="0">
                <a:solidFill>
                  <a:srgbClr val="FF0000"/>
                </a:solidFill>
              </a:rPr>
              <a:t>test invalidation</a:t>
            </a:r>
            <a:r>
              <a:rPr lang="en-US" sz="3600" smtClean="0"/>
              <a:t>, </a:t>
            </a:r>
          </a:p>
          <a:p>
            <a:pPr algn="ctr" eaLnBrk="1" hangingPunct="1">
              <a:buFontTx/>
              <a:buNone/>
            </a:pPr>
            <a:r>
              <a:rPr lang="en-US" sz="3600" smtClean="0"/>
              <a:t>and it’s important for you to </a:t>
            </a:r>
            <a:br>
              <a:rPr lang="en-US" sz="3600" smtClean="0"/>
            </a:br>
            <a:r>
              <a:rPr lang="en-US" sz="3600" smtClean="0"/>
              <a:t>understand what it means so it </a:t>
            </a:r>
            <a:br>
              <a:rPr lang="en-US" sz="3600" smtClean="0"/>
            </a:br>
            <a:r>
              <a:rPr lang="en-US" sz="3600" smtClean="0"/>
              <a:t>won’t happen to you!</a:t>
            </a:r>
            <a:r>
              <a:rPr lang="en-US" smtClean="0"/>
              <a:t>  </a:t>
            </a:r>
            <a:endParaRPr lang="en-US" sz="4000" smtClean="0"/>
          </a:p>
        </p:txBody>
      </p:sp>
      <p:pic>
        <p:nvPicPr>
          <p:cNvPr id="16388"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223838" y="260350"/>
            <a:ext cx="1674812" cy="183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p:spPr>
        <p:txBody>
          <a:bodyPr/>
          <a:lstStyle/>
          <a:p>
            <a:fld id="{62CD7D94-8B2A-4FD2-8105-C093F7417261}" type="slidenum">
              <a:rPr lang="en-US" smtClean="0"/>
              <a:pPr/>
              <a:t>19</a:t>
            </a:fld>
            <a:endParaRPr lang="en-US" smtClean="0"/>
          </a:p>
        </p:txBody>
      </p:sp>
      <p:sp>
        <p:nvSpPr>
          <p:cNvPr id="17410" name="Rectangle 3"/>
          <p:cNvSpPr>
            <a:spLocks noGrp="1" noChangeArrowheads="1"/>
          </p:cNvSpPr>
          <p:nvPr>
            <p:ph type="body" idx="1"/>
          </p:nvPr>
        </p:nvSpPr>
        <p:spPr/>
        <p:txBody>
          <a:bodyPr/>
          <a:lstStyle/>
          <a:p>
            <a:pPr algn="ctr" eaLnBrk="1" hangingPunct="1">
              <a:buFontTx/>
              <a:buNone/>
            </a:pPr>
            <a:endParaRPr lang="en-US" smtClean="0"/>
          </a:p>
          <a:p>
            <a:pPr algn="ctr" eaLnBrk="1" hangingPunct="1">
              <a:buFontTx/>
              <a:buNone/>
            </a:pPr>
            <a:r>
              <a:rPr lang="en-US" sz="3600" smtClean="0"/>
              <a:t>If a test is invalidated, it means that it </a:t>
            </a:r>
            <a:r>
              <a:rPr lang="en-US" sz="3600" b="1" smtClean="0">
                <a:solidFill>
                  <a:srgbClr val="FF0000"/>
                </a:solidFill>
              </a:rPr>
              <a:t>will not be scored</a:t>
            </a:r>
            <a:r>
              <a:rPr lang="en-US" sz="3600" smtClean="0"/>
              <a:t>. If your test is invalidated, you will not receive an FCAT 2.0 score, and you will not be able to retake the same test. </a:t>
            </a:r>
          </a:p>
          <a:p>
            <a:pPr eaLnBrk="1" hangingPunct="1"/>
            <a:endParaRPr lang="en-US" sz="3600" smtClean="0"/>
          </a:p>
        </p:txBody>
      </p:sp>
      <p:sp>
        <p:nvSpPr>
          <p:cNvPr id="17411" name="Rectangle 4"/>
          <p:cNvSpPr>
            <a:spLocks noGrp="1" noChangeArrowheads="1"/>
          </p:cNvSpPr>
          <p:nvPr>
            <p:ph type="title"/>
          </p:nvPr>
        </p:nvSpPr>
        <p:spPr>
          <a:xfrm>
            <a:off x="2103438" y="304800"/>
            <a:ext cx="6583362" cy="1143000"/>
          </a:xfrm>
        </p:spPr>
        <p:txBody>
          <a:bodyPr/>
          <a:lstStyle/>
          <a:p>
            <a:pPr algn="l" eaLnBrk="1" hangingPunct="1"/>
            <a:r>
              <a:rPr lang="en-US" b="1" smtClean="0">
                <a:solidFill>
                  <a:schemeClr val="accent2"/>
                </a:solidFill>
              </a:rPr>
              <a:t>Test Invalidation</a:t>
            </a:r>
          </a:p>
        </p:txBody>
      </p:sp>
      <p:pic>
        <p:nvPicPr>
          <p:cNvPr id="17412"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322263" y="228600"/>
            <a:ext cx="1674812"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a:noFill/>
        </p:spPr>
        <p:txBody>
          <a:bodyPr/>
          <a:lstStyle/>
          <a:p>
            <a:fld id="{05199B9E-142E-4E47-8D57-47FD7101FDE7}" type="slidenum">
              <a:rPr lang="en-US" smtClean="0"/>
              <a:pPr/>
              <a:t>2</a:t>
            </a:fld>
            <a:endParaRPr lang="en-US" smtClean="0"/>
          </a:p>
        </p:txBody>
      </p:sp>
      <p:sp>
        <p:nvSpPr>
          <p:cNvPr id="15362" name="Rectangle 3"/>
          <p:cNvSpPr>
            <a:spLocks noGrp="1" noChangeArrowheads="1"/>
          </p:cNvSpPr>
          <p:nvPr>
            <p:ph type="body" idx="1"/>
          </p:nvPr>
        </p:nvSpPr>
        <p:spPr>
          <a:xfrm>
            <a:off x="304800" y="2514600"/>
            <a:ext cx="8229600" cy="4525963"/>
          </a:xfrm>
        </p:spPr>
        <p:txBody>
          <a:bodyPr/>
          <a:lstStyle/>
          <a:p>
            <a:pPr algn="ctr" eaLnBrk="1" hangingPunct="1">
              <a:buFontTx/>
              <a:buNone/>
            </a:pPr>
            <a:r>
              <a:rPr lang="en-US" sz="3600" b="1" dirty="0" smtClean="0">
                <a:solidFill>
                  <a:srgbClr val="FF0000"/>
                </a:solidFill>
              </a:rPr>
              <a:t>It’s almost time to take </a:t>
            </a:r>
            <a:r>
              <a:rPr lang="en-US" sz="3600" b="1" smtClean="0">
                <a:solidFill>
                  <a:srgbClr val="FF0000"/>
                </a:solidFill>
              </a:rPr>
              <a:t>the Computer Based Exams (FCAT 2.0 and EOC)!</a:t>
            </a:r>
            <a:r>
              <a:rPr lang="en-US" sz="3600" b="1" smtClean="0"/>
              <a:t>  </a:t>
            </a:r>
            <a:endParaRPr lang="en-US" sz="3600" b="1" smtClean="0"/>
          </a:p>
          <a:p>
            <a:pPr algn="ctr" eaLnBrk="1" hangingPunct="1">
              <a:buFontTx/>
              <a:buNone/>
            </a:pPr>
            <a:r>
              <a:rPr lang="en-US" sz="3600" dirty="0" smtClean="0"/>
              <a:t>Here are some important </a:t>
            </a:r>
            <a:br>
              <a:rPr lang="en-US" sz="3600" dirty="0" smtClean="0"/>
            </a:br>
            <a:r>
              <a:rPr lang="en-US" sz="3600" dirty="0" smtClean="0"/>
              <a:t>explanations and reminders </a:t>
            </a:r>
            <a:br>
              <a:rPr lang="en-US" sz="3600" dirty="0" smtClean="0"/>
            </a:br>
            <a:r>
              <a:rPr lang="en-US" sz="3600" dirty="0" smtClean="0"/>
              <a:t>to help you do your very best.</a:t>
            </a:r>
          </a:p>
        </p:txBody>
      </p:sp>
      <p:pic>
        <p:nvPicPr>
          <p:cNvPr id="15363" name="Picture 4" descr="MCj03979950000[1]"/>
          <p:cNvPicPr>
            <a:picLocks noChangeAspect="1" noChangeArrowheads="1"/>
          </p:cNvPicPr>
          <p:nvPr/>
        </p:nvPicPr>
        <p:blipFill>
          <a:blip r:embed="rId2"/>
          <a:srcRect/>
          <a:stretch>
            <a:fillRect/>
          </a:stretch>
        </p:blipFill>
        <p:spPr bwMode="auto">
          <a:xfrm>
            <a:off x="3584575" y="609600"/>
            <a:ext cx="1668463" cy="1665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3ED20DF4-3914-486D-897C-A41C40870BED}" type="slidenum">
              <a:rPr lang="en-US" smtClean="0"/>
              <a:pPr/>
              <a:t>20</a:t>
            </a:fld>
            <a:endParaRPr lang="en-US" smtClean="0"/>
          </a:p>
        </p:txBody>
      </p:sp>
      <p:sp>
        <p:nvSpPr>
          <p:cNvPr id="18434" name="Rectangle 2"/>
          <p:cNvSpPr>
            <a:spLocks noGrp="1" noChangeArrowheads="1"/>
          </p:cNvSpPr>
          <p:nvPr>
            <p:ph type="body" idx="1"/>
          </p:nvPr>
        </p:nvSpPr>
        <p:spPr>
          <a:xfrm>
            <a:off x="381000" y="1600200"/>
            <a:ext cx="8382000" cy="4953000"/>
          </a:xfrm>
        </p:spPr>
        <p:txBody>
          <a:bodyPr/>
          <a:lstStyle/>
          <a:p>
            <a:pPr eaLnBrk="1" hangingPunct="1">
              <a:buFont typeface="Symbol" pitchFamily="18" charset="2"/>
              <a:buChar char=""/>
            </a:pPr>
            <a:endParaRPr lang="en-US" b="1" smtClean="0">
              <a:solidFill>
                <a:srgbClr val="FF0000"/>
              </a:solidFill>
            </a:endParaRPr>
          </a:p>
          <a:p>
            <a:pPr eaLnBrk="1" hangingPunct="1">
              <a:buClr>
                <a:schemeClr val="tx1"/>
              </a:buClr>
              <a:buFont typeface="Symbol" pitchFamily="18" charset="2"/>
              <a:buChar char="·"/>
            </a:pPr>
            <a:r>
              <a:rPr lang="en-US" sz="3600" b="1" smtClean="0">
                <a:solidFill>
                  <a:srgbClr val="FF0000"/>
                </a:solidFill>
              </a:rPr>
              <a:t>Remove all electronic devices.</a:t>
            </a:r>
            <a:r>
              <a:rPr lang="en-US" sz="3600" smtClean="0"/>
              <a:t>  </a:t>
            </a:r>
          </a:p>
          <a:p>
            <a:pPr eaLnBrk="1" hangingPunct="1">
              <a:buFont typeface="Symbol" pitchFamily="18" charset="2"/>
              <a:buNone/>
            </a:pPr>
            <a:r>
              <a:rPr lang="en-US" sz="3600" smtClean="0"/>
              <a:t>   If you have an electronic device at your desk, in your pocket, or ANYWHERE you can reach it during testing,</a:t>
            </a:r>
            <a:r>
              <a:rPr lang="en-US" sz="3600" b="1" smtClean="0"/>
              <a:t> </a:t>
            </a:r>
            <a:r>
              <a:rPr lang="en-US" sz="3600" b="1" smtClean="0">
                <a:solidFill>
                  <a:schemeClr val="accent2"/>
                </a:solidFill>
              </a:rPr>
              <a:t>your test will not be scored</a:t>
            </a:r>
            <a:r>
              <a:rPr lang="en-US" sz="3600" b="1" smtClean="0"/>
              <a:t>.</a:t>
            </a:r>
            <a:r>
              <a:rPr lang="en-US" sz="3600" smtClean="0"/>
              <a:t>  </a:t>
            </a:r>
          </a:p>
        </p:txBody>
      </p:sp>
      <p:sp>
        <p:nvSpPr>
          <p:cNvPr id="18435" name="Text Box 3"/>
          <p:cNvSpPr txBox="1">
            <a:spLocks noChangeArrowheads="1"/>
          </p:cNvSpPr>
          <p:nvPr/>
        </p:nvSpPr>
        <p:spPr bwMode="auto">
          <a:xfrm>
            <a:off x="1295400" y="685800"/>
            <a:ext cx="5867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8436" name="Text Box 4"/>
          <p:cNvSpPr txBox="1">
            <a:spLocks noChangeArrowheads="1"/>
          </p:cNvSpPr>
          <p:nvPr/>
        </p:nvSpPr>
        <p:spPr bwMode="auto">
          <a:xfrm>
            <a:off x="2133600" y="304800"/>
            <a:ext cx="6248400" cy="1431925"/>
          </a:xfrm>
          <a:prstGeom prst="rect">
            <a:avLst/>
          </a:prstGeom>
          <a:noFill/>
          <a:ln w="9525">
            <a:noFill/>
            <a:miter lim="800000"/>
            <a:headEnd/>
            <a:tailEnd/>
          </a:ln>
        </p:spPr>
        <p:txBody>
          <a:bodyPr>
            <a:spAutoFit/>
          </a:bodyPr>
          <a:lstStyle/>
          <a:p>
            <a:pPr>
              <a:spcBef>
                <a:spcPct val="50000"/>
              </a:spcBef>
            </a:pPr>
            <a:r>
              <a:rPr lang="en-US" sz="4400" b="1">
                <a:solidFill>
                  <a:schemeClr val="accent2"/>
                </a:solidFill>
              </a:rPr>
              <a:t>To make sure your test is scored. . .</a:t>
            </a:r>
          </a:p>
        </p:txBody>
      </p:sp>
      <p:pic>
        <p:nvPicPr>
          <p:cNvPr id="18437"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223838" y="260350"/>
            <a:ext cx="1674812" cy="183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p:spPr>
        <p:txBody>
          <a:bodyPr/>
          <a:lstStyle/>
          <a:p>
            <a:fld id="{BCF2C932-7F14-4381-B025-36305D63AF93}" type="slidenum">
              <a:rPr lang="en-US" smtClean="0"/>
              <a:pPr/>
              <a:t>21</a:t>
            </a:fld>
            <a:endParaRPr lang="en-US" smtClean="0"/>
          </a:p>
        </p:txBody>
      </p:sp>
      <p:sp>
        <p:nvSpPr>
          <p:cNvPr id="19458" name="Rectangle 2"/>
          <p:cNvSpPr>
            <a:spLocks noGrp="1" noChangeArrowheads="1"/>
          </p:cNvSpPr>
          <p:nvPr>
            <p:ph type="body" idx="1"/>
          </p:nvPr>
        </p:nvSpPr>
        <p:spPr>
          <a:xfrm>
            <a:off x="381000" y="1600200"/>
            <a:ext cx="8382000" cy="4953000"/>
          </a:xfrm>
        </p:spPr>
        <p:txBody>
          <a:bodyPr/>
          <a:lstStyle/>
          <a:p>
            <a:pPr eaLnBrk="1" hangingPunct="1">
              <a:buFont typeface="Symbol" pitchFamily="18" charset="2"/>
              <a:buNone/>
            </a:pPr>
            <a:r>
              <a:rPr lang="en-US" sz="3600" b="1" smtClean="0">
                <a:solidFill>
                  <a:srgbClr val="FF0000"/>
                </a:solidFill>
              </a:rPr>
              <a:t>   </a:t>
            </a:r>
            <a:r>
              <a:rPr lang="en-US" sz="3600" b="1" i="1" smtClean="0">
                <a:solidFill>
                  <a:srgbClr val="FF0000"/>
                </a:solidFill>
              </a:rPr>
              <a:t>Some</a:t>
            </a:r>
            <a:r>
              <a:rPr lang="en-US" sz="3600" b="1" smtClean="0">
                <a:solidFill>
                  <a:srgbClr val="FF0000"/>
                </a:solidFill>
              </a:rPr>
              <a:t> examples of electronic devices are:</a:t>
            </a:r>
            <a:r>
              <a:rPr lang="en-US" sz="3600" smtClean="0"/>
              <a:t>  </a:t>
            </a:r>
          </a:p>
          <a:p>
            <a:pPr marL="1146175" lvl="2" indent="-288925" eaLnBrk="1" hangingPunct="1">
              <a:buFont typeface="Symbol" pitchFamily="18" charset="2"/>
              <a:buChar char=""/>
            </a:pPr>
            <a:r>
              <a:rPr lang="en-US" sz="3200" smtClean="0"/>
              <a:t>Cell phones or smart phones</a:t>
            </a:r>
          </a:p>
          <a:p>
            <a:pPr marL="1146175" lvl="2" indent="-288925" eaLnBrk="1" hangingPunct="1">
              <a:buFont typeface="Symbol" pitchFamily="18" charset="2"/>
              <a:buChar char=""/>
            </a:pPr>
            <a:endParaRPr lang="en-US" sz="1200" smtClean="0"/>
          </a:p>
          <a:p>
            <a:pPr marL="1146175" lvl="2" indent="-288925" eaLnBrk="1" hangingPunct="1">
              <a:buFont typeface="Symbol" pitchFamily="18" charset="2"/>
              <a:buChar char=""/>
            </a:pPr>
            <a:r>
              <a:rPr lang="en-US" sz="3200" smtClean="0"/>
              <a:t>Handheld video games</a:t>
            </a:r>
          </a:p>
          <a:p>
            <a:pPr marL="1146175" lvl="2" indent="-288925" eaLnBrk="1" hangingPunct="1">
              <a:buFont typeface="Symbol" pitchFamily="18" charset="2"/>
              <a:buChar char=""/>
            </a:pPr>
            <a:endParaRPr lang="en-US" sz="1200" smtClean="0"/>
          </a:p>
          <a:p>
            <a:pPr marL="1146175" lvl="2" indent="-288925" eaLnBrk="1" hangingPunct="1">
              <a:buFont typeface="Symbol" pitchFamily="18" charset="2"/>
              <a:buChar char=""/>
            </a:pPr>
            <a:r>
              <a:rPr lang="en-US" sz="3200" smtClean="0"/>
              <a:t>MP3 players</a:t>
            </a:r>
          </a:p>
          <a:p>
            <a:pPr marL="1146175" lvl="2" indent="-288925" eaLnBrk="1" hangingPunct="1">
              <a:buFont typeface="Symbol" pitchFamily="18" charset="2"/>
              <a:buChar char=""/>
            </a:pPr>
            <a:endParaRPr lang="en-US" sz="1200" smtClean="0"/>
          </a:p>
          <a:p>
            <a:pPr marL="1146175" lvl="2" indent="-288925" eaLnBrk="1" hangingPunct="1">
              <a:buFont typeface="Symbol" pitchFamily="18" charset="2"/>
              <a:buChar char=""/>
            </a:pPr>
            <a:r>
              <a:rPr lang="en-US" sz="3200" smtClean="0"/>
              <a:t>Calculators (unless you are allowed to have an approved calculator)</a:t>
            </a:r>
          </a:p>
        </p:txBody>
      </p:sp>
      <p:sp>
        <p:nvSpPr>
          <p:cNvPr id="19459" name="Text Box 3"/>
          <p:cNvSpPr txBox="1">
            <a:spLocks noChangeArrowheads="1"/>
          </p:cNvSpPr>
          <p:nvPr/>
        </p:nvSpPr>
        <p:spPr bwMode="auto">
          <a:xfrm>
            <a:off x="1295400" y="685800"/>
            <a:ext cx="5867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9460" name="Text Box 4"/>
          <p:cNvSpPr txBox="1">
            <a:spLocks noChangeArrowheads="1"/>
          </p:cNvSpPr>
          <p:nvPr/>
        </p:nvSpPr>
        <p:spPr bwMode="auto">
          <a:xfrm>
            <a:off x="2133600" y="495300"/>
            <a:ext cx="5334000" cy="762000"/>
          </a:xfrm>
          <a:prstGeom prst="rect">
            <a:avLst/>
          </a:prstGeom>
          <a:noFill/>
          <a:ln w="9525">
            <a:noFill/>
            <a:miter lim="800000"/>
            <a:headEnd/>
            <a:tailEnd/>
          </a:ln>
        </p:spPr>
        <p:txBody>
          <a:bodyPr>
            <a:spAutoFit/>
          </a:bodyPr>
          <a:lstStyle/>
          <a:p>
            <a:pPr algn="ctr">
              <a:spcBef>
                <a:spcPct val="50000"/>
              </a:spcBef>
            </a:pPr>
            <a:r>
              <a:rPr lang="en-US" sz="4400" b="1">
                <a:solidFill>
                  <a:schemeClr val="accent2"/>
                </a:solidFill>
              </a:rPr>
              <a:t>Electronic Devices</a:t>
            </a:r>
          </a:p>
        </p:txBody>
      </p:sp>
      <p:pic>
        <p:nvPicPr>
          <p:cNvPr id="19461" name="Picture 8" descr="MCj00830170000[1]"/>
          <p:cNvPicPr>
            <a:picLocks noChangeAspect="1" noChangeArrowheads="1"/>
          </p:cNvPicPr>
          <p:nvPr/>
        </p:nvPicPr>
        <p:blipFill>
          <a:blip r:embed="rId2"/>
          <a:srcRect/>
          <a:stretch>
            <a:fillRect/>
          </a:stretch>
        </p:blipFill>
        <p:spPr bwMode="auto">
          <a:xfrm>
            <a:off x="5867400" y="3352800"/>
            <a:ext cx="973138" cy="1003300"/>
          </a:xfrm>
          <a:prstGeom prst="rect">
            <a:avLst/>
          </a:prstGeom>
          <a:noFill/>
          <a:ln w="9525">
            <a:noFill/>
            <a:miter lim="800000"/>
            <a:headEnd/>
            <a:tailEnd/>
          </a:ln>
        </p:spPr>
      </p:pic>
      <p:pic>
        <p:nvPicPr>
          <p:cNvPr id="19462" name="Picture 9" descr="MCj04242400000[1]"/>
          <p:cNvPicPr>
            <a:picLocks noChangeAspect="1" noChangeArrowheads="1"/>
          </p:cNvPicPr>
          <p:nvPr/>
        </p:nvPicPr>
        <p:blipFill>
          <a:blip r:embed="rId3"/>
          <a:srcRect/>
          <a:stretch>
            <a:fillRect/>
          </a:stretch>
        </p:blipFill>
        <p:spPr bwMode="auto">
          <a:xfrm>
            <a:off x="4114800" y="4191000"/>
            <a:ext cx="869950" cy="990600"/>
          </a:xfrm>
          <a:prstGeom prst="rect">
            <a:avLst/>
          </a:prstGeom>
          <a:noFill/>
          <a:ln w="9525">
            <a:noFill/>
            <a:miter lim="800000"/>
            <a:headEnd/>
            <a:tailEnd/>
          </a:ln>
        </p:spPr>
      </p:pic>
      <p:pic>
        <p:nvPicPr>
          <p:cNvPr id="19463" name="Picture 10" descr="MCj04099590000[1]"/>
          <p:cNvPicPr>
            <a:picLocks noChangeAspect="1" noChangeArrowheads="1"/>
          </p:cNvPicPr>
          <p:nvPr/>
        </p:nvPicPr>
        <p:blipFill>
          <a:blip r:embed="rId4"/>
          <a:srcRect/>
          <a:stretch>
            <a:fillRect/>
          </a:stretch>
        </p:blipFill>
        <p:spPr bwMode="auto">
          <a:xfrm>
            <a:off x="7035800" y="5656263"/>
            <a:ext cx="939800" cy="963612"/>
          </a:xfrm>
          <a:prstGeom prst="rect">
            <a:avLst/>
          </a:prstGeom>
          <a:noFill/>
          <a:ln w="9525">
            <a:noFill/>
            <a:miter lim="800000"/>
            <a:headEnd/>
            <a:tailEnd/>
          </a:ln>
        </p:spPr>
      </p:pic>
      <p:pic>
        <p:nvPicPr>
          <p:cNvPr id="19464" name="Picture 14" descr="C:\Documents and Settings\jenny.black\Local Settings\Temporary Internet Files\Content.IE5\OP34Q44P\MC900439837[1].png"/>
          <p:cNvPicPr>
            <a:picLocks noChangeAspect="1" noChangeArrowheads="1"/>
          </p:cNvPicPr>
          <p:nvPr/>
        </p:nvPicPr>
        <p:blipFill>
          <a:blip r:embed="rId5"/>
          <a:srcRect/>
          <a:stretch>
            <a:fillRect/>
          </a:stretch>
        </p:blipFill>
        <p:spPr bwMode="auto">
          <a:xfrm>
            <a:off x="6842125" y="2351088"/>
            <a:ext cx="1044575" cy="1044575"/>
          </a:xfrm>
          <a:prstGeom prst="rect">
            <a:avLst/>
          </a:prstGeom>
          <a:noFill/>
          <a:ln w="9525">
            <a:noFill/>
            <a:miter lim="800000"/>
            <a:headEnd/>
            <a:tailEnd/>
          </a:ln>
        </p:spPr>
      </p:pic>
      <p:pic>
        <p:nvPicPr>
          <p:cNvPr id="19465" name="Picture 2" descr="C:\Documents and Settings\jenny.black\Local Settings\Temporary Internet Files\Content.IE5\87A1AYC8\MC900060140[1].wmf"/>
          <p:cNvPicPr>
            <a:picLocks noChangeAspect="1" noChangeArrowheads="1"/>
          </p:cNvPicPr>
          <p:nvPr/>
        </p:nvPicPr>
        <p:blipFill>
          <a:blip r:embed="rId6"/>
          <a:srcRect/>
          <a:stretch>
            <a:fillRect/>
          </a:stretch>
        </p:blipFill>
        <p:spPr bwMode="auto">
          <a:xfrm>
            <a:off x="354013" y="195263"/>
            <a:ext cx="1327150" cy="1450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B70629A-3644-4787-9495-F35705924E10}" type="slidenum">
              <a:rPr lang="en-US" smtClean="0"/>
              <a:pPr/>
              <a:t>22</a:t>
            </a:fld>
            <a:endParaRPr lang="en-US" smtClean="0"/>
          </a:p>
        </p:txBody>
      </p:sp>
      <p:sp>
        <p:nvSpPr>
          <p:cNvPr id="20482" name="Rectangle 2"/>
          <p:cNvSpPr>
            <a:spLocks noGrp="1" noChangeArrowheads="1"/>
          </p:cNvSpPr>
          <p:nvPr>
            <p:ph type="body" idx="1"/>
          </p:nvPr>
        </p:nvSpPr>
        <p:spPr>
          <a:xfrm>
            <a:off x="457200" y="2209800"/>
            <a:ext cx="8229600" cy="3916363"/>
          </a:xfrm>
        </p:spPr>
        <p:txBody>
          <a:bodyPr/>
          <a:lstStyle/>
          <a:p>
            <a:pPr eaLnBrk="1" hangingPunct="1">
              <a:lnSpc>
                <a:spcPct val="90000"/>
              </a:lnSpc>
              <a:spcAft>
                <a:spcPts val="1200"/>
              </a:spcAft>
              <a:buFont typeface="Symbol" pitchFamily="18" charset="2"/>
              <a:buChar char=""/>
            </a:pPr>
            <a:r>
              <a:rPr lang="en-US" sz="3600" smtClean="0"/>
              <a:t>All electronic devices must be turned off before the test.  Your teacher may collect them or instruct you to put them away (in a locker or backpack away from your desk).</a:t>
            </a:r>
          </a:p>
          <a:p>
            <a:pPr eaLnBrk="1" hangingPunct="1">
              <a:lnSpc>
                <a:spcPct val="90000"/>
              </a:lnSpc>
              <a:buFont typeface="Symbol" pitchFamily="18" charset="2"/>
              <a:buChar char=""/>
            </a:pPr>
            <a:r>
              <a:rPr lang="en-US" sz="3600" smtClean="0"/>
              <a:t>If you aren’t sure if something is an electronic device, please ask your teacher before the test.</a:t>
            </a:r>
          </a:p>
        </p:txBody>
      </p:sp>
      <p:pic>
        <p:nvPicPr>
          <p:cNvPr id="20483" name="Picture 3" descr="MCj04298950000[1]"/>
          <p:cNvPicPr>
            <a:picLocks noGrp="1" noChangeAspect="1" noChangeArrowheads="1"/>
          </p:cNvPicPr>
          <p:nvPr>
            <p:ph type="title"/>
          </p:nvPr>
        </p:nvPicPr>
        <p:blipFill>
          <a:blip r:embed="rId2"/>
          <a:srcRect/>
          <a:stretch>
            <a:fillRect/>
          </a:stretch>
        </p:blipFill>
        <p:spPr>
          <a:xfrm>
            <a:off x="3429000" y="228600"/>
            <a:ext cx="1905000" cy="19050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p:spPr>
        <p:txBody>
          <a:bodyPr/>
          <a:lstStyle/>
          <a:p>
            <a:fld id="{93961501-F6EC-42ED-A36C-DE6A0B2509A5}" type="slidenum">
              <a:rPr lang="en-US" smtClean="0"/>
              <a:pPr/>
              <a:t>23</a:t>
            </a:fld>
            <a:endParaRPr lang="en-US" smtClean="0"/>
          </a:p>
        </p:txBody>
      </p:sp>
      <p:sp>
        <p:nvSpPr>
          <p:cNvPr id="21506" name="Rectangle 2"/>
          <p:cNvSpPr>
            <a:spLocks noGrp="1" noChangeArrowheads="1"/>
          </p:cNvSpPr>
          <p:nvPr>
            <p:ph type="body" idx="1"/>
          </p:nvPr>
        </p:nvSpPr>
        <p:spPr>
          <a:xfrm>
            <a:off x="533400" y="1600200"/>
            <a:ext cx="8031163" cy="4862513"/>
          </a:xfrm>
        </p:spPr>
        <p:txBody>
          <a:bodyPr/>
          <a:lstStyle/>
          <a:p>
            <a:pPr eaLnBrk="1" hangingPunct="1">
              <a:lnSpc>
                <a:spcPct val="90000"/>
              </a:lnSpc>
              <a:buFont typeface="Symbol" pitchFamily="18" charset="2"/>
              <a:buChar char=""/>
            </a:pPr>
            <a:endParaRPr lang="en-US" sz="2800" b="1" smtClean="0">
              <a:solidFill>
                <a:srgbClr val="FF0000"/>
              </a:solidFill>
            </a:endParaRPr>
          </a:p>
          <a:p>
            <a:pPr eaLnBrk="1" hangingPunct="1">
              <a:lnSpc>
                <a:spcPct val="90000"/>
              </a:lnSpc>
              <a:buClr>
                <a:schemeClr val="tx1"/>
              </a:buClr>
              <a:buFont typeface="Symbol" pitchFamily="18" charset="2"/>
              <a:buChar char="·"/>
            </a:pPr>
            <a:r>
              <a:rPr lang="en-US" sz="3600" b="1" smtClean="0">
                <a:solidFill>
                  <a:srgbClr val="FF0000"/>
                </a:solidFill>
              </a:rPr>
              <a:t>Do your own work.</a:t>
            </a:r>
            <a:r>
              <a:rPr lang="en-US" sz="3600" smtClean="0"/>
              <a:t>  If you are caught looking at another student’s answers, talking about the test with other students during breaks, or using any kind of unauthorized aid (cheat sheet, calculator, etc.) during the test, </a:t>
            </a:r>
            <a:r>
              <a:rPr lang="en-US" sz="3600" b="1" smtClean="0">
                <a:solidFill>
                  <a:srgbClr val="000099"/>
                </a:solidFill>
              </a:rPr>
              <a:t>your test will not be scored</a:t>
            </a:r>
            <a:r>
              <a:rPr lang="en-US" sz="3600" b="1" smtClean="0"/>
              <a:t>.</a:t>
            </a:r>
            <a:endParaRPr lang="en-US" sz="3600" smtClean="0"/>
          </a:p>
        </p:txBody>
      </p:sp>
      <p:sp>
        <p:nvSpPr>
          <p:cNvPr id="21507" name="Text Box 3"/>
          <p:cNvSpPr>
            <a:spLocks noGrp="1" noChangeArrowheads="1"/>
          </p:cNvSpPr>
          <p:nvPr>
            <p:ph type="title"/>
          </p:nvPr>
        </p:nvSpPr>
        <p:spPr>
          <a:xfrm>
            <a:off x="2133600" y="304800"/>
            <a:ext cx="6248400" cy="1524000"/>
          </a:xfrm>
        </p:spPr>
        <p:txBody>
          <a:bodyPr/>
          <a:lstStyle/>
          <a:p>
            <a:pPr algn="l" eaLnBrk="1" hangingPunct="1">
              <a:spcBef>
                <a:spcPct val="50000"/>
              </a:spcBef>
            </a:pPr>
            <a:r>
              <a:rPr lang="en-US" b="1" smtClean="0">
                <a:solidFill>
                  <a:schemeClr val="accent2"/>
                </a:solidFill>
              </a:rPr>
              <a:t>To make sure your test is scored. . .</a:t>
            </a:r>
          </a:p>
        </p:txBody>
      </p:sp>
      <p:pic>
        <p:nvPicPr>
          <p:cNvPr id="21508"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223838" y="260350"/>
            <a:ext cx="1674812" cy="183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5722B5AE-EAA0-404B-8794-BAA18AB2E929}" type="slidenum">
              <a:rPr lang="en-US" smtClean="0"/>
              <a:pPr/>
              <a:t>24</a:t>
            </a:fld>
            <a:endParaRPr lang="en-US" smtClean="0"/>
          </a:p>
        </p:txBody>
      </p:sp>
      <p:sp>
        <p:nvSpPr>
          <p:cNvPr id="22530" name="Rectangle 2"/>
          <p:cNvSpPr>
            <a:spLocks noGrp="1" noChangeArrowheads="1"/>
          </p:cNvSpPr>
          <p:nvPr>
            <p:ph type="body" idx="1"/>
          </p:nvPr>
        </p:nvSpPr>
        <p:spPr>
          <a:xfrm>
            <a:off x="381000" y="1600200"/>
            <a:ext cx="8305800" cy="4876800"/>
          </a:xfrm>
        </p:spPr>
        <p:txBody>
          <a:bodyPr/>
          <a:lstStyle/>
          <a:p>
            <a:pPr eaLnBrk="1" hangingPunct="1">
              <a:buFont typeface="Symbol" pitchFamily="18" charset="2"/>
              <a:buChar char=""/>
            </a:pPr>
            <a:endParaRPr lang="en-US" b="1" smtClean="0">
              <a:solidFill>
                <a:srgbClr val="FF0000"/>
              </a:solidFill>
            </a:endParaRPr>
          </a:p>
          <a:p>
            <a:pPr eaLnBrk="1" hangingPunct="1">
              <a:buClr>
                <a:schemeClr val="tx1"/>
              </a:buClr>
              <a:buFont typeface="Symbol" pitchFamily="18" charset="2"/>
              <a:buChar char="·"/>
            </a:pPr>
            <a:r>
              <a:rPr lang="en-US" sz="3600" b="1" smtClean="0">
                <a:solidFill>
                  <a:srgbClr val="FF0000"/>
                </a:solidFill>
              </a:rPr>
              <a:t>Respect others.</a:t>
            </a:r>
            <a:r>
              <a:rPr lang="en-US" sz="3600" smtClean="0"/>
              <a:t>  If you are disruptive during a test, you may be dismissed from the room and your test will not be scored.  It is very important for you to remain quiet, respect other students, and pay attention to the instructions.</a:t>
            </a:r>
          </a:p>
        </p:txBody>
      </p:sp>
      <p:sp>
        <p:nvSpPr>
          <p:cNvPr id="22531" name="Text Box 3"/>
          <p:cNvSpPr>
            <a:spLocks noGrp="1" noChangeArrowheads="1"/>
          </p:cNvSpPr>
          <p:nvPr>
            <p:ph type="title"/>
          </p:nvPr>
        </p:nvSpPr>
        <p:spPr>
          <a:xfrm>
            <a:off x="2286000" y="457200"/>
            <a:ext cx="6324600" cy="1143000"/>
          </a:xfrm>
        </p:spPr>
        <p:txBody>
          <a:bodyPr/>
          <a:lstStyle/>
          <a:p>
            <a:pPr algn="l" eaLnBrk="1" hangingPunct="1">
              <a:spcBef>
                <a:spcPct val="50000"/>
              </a:spcBef>
            </a:pPr>
            <a:r>
              <a:rPr lang="en-US" b="1" smtClean="0">
                <a:solidFill>
                  <a:schemeClr val="accent2"/>
                </a:solidFill>
              </a:rPr>
              <a:t>To make sure your </a:t>
            </a:r>
            <a:br>
              <a:rPr lang="en-US" b="1" smtClean="0">
                <a:solidFill>
                  <a:schemeClr val="accent2"/>
                </a:solidFill>
              </a:rPr>
            </a:br>
            <a:r>
              <a:rPr lang="en-US" b="1" smtClean="0">
                <a:solidFill>
                  <a:schemeClr val="accent2"/>
                </a:solidFill>
              </a:rPr>
              <a:t>test is scored. . .</a:t>
            </a:r>
          </a:p>
        </p:txBody>
      </p:sp>
      <p:pic>
        <p:nvPicPr>
          <p:cNvPr id="22532"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223838" y="260350"/>
            <a:ext cx="1674812" cy="183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p:spPr>
        <p:txBody>
          <a:bodyPr/>
          <a:lstStyle/>
          <a:p>
            <a:fld id="{B7B406A0-6DCF-4191-900D-88D5C28B1E57}" type="slidenum">
              <a:rPr lang="en-US" smtClean="0"/>
              <a:pPr/>
              <a:t>25</a:t>
            </a:fld>
            <a:endParaRPr lang="en-US" smtClean="0"/>
          </a:p>
        </p:txBody>
      </p:sp>
      <p:sp>
        <p:nvSpPr>
          <p:cNvPr id="23554" name="Rectangle 3"/>
          <p:cNvSpPr>
            <a:spLocks noGrp="1" noChangeArrowheads="1"/>
          </p:cNvSpPr>
          <p:nvPr>
            <p:ph type="body" idx="1"/>
          </p:nvPr>
        </p:nvSpPr>
        <p:spPr>
          <a:xfrm>
            <a:off x="473075" y="2286000"/>
            <a:ext cx="8137525" cy="4038600"/>
          </a:xfrm>
        </p:spPr>
        <p:txBody>
          <a:bodyPr/>
          <a:lstStyle/>
          <a:p>
            <a:pPr eaLnBrk="1" hangingPunct="1">
              <a:buClr>
                <a:schemeClr val="tx1"/>
              </a:buClr>
              <a:buFont typeface="Symbol" pitchFamily="18" charset="2"/>
              <a:buChar char="·"/>
            </a:pPr>
            <a:r>
              <a:rPr lang="en-US" sz="3600" b="1" smtClean="0">
                <a:solidFill>
                  <a:srgbClr val="FF0000"/>
                </a:solidFill>
              </a:rPr>
              <a:t>Make sure you don’t take the same  test twice.</a:t>
            </a:r>
            <a:r>
              <a:rPr lang="en-US" sz="3600" smtClean="0"/>
              <a:t> You may only take a subject test once during each FCAT 2.0 administration.  </a:t>
            </a:r>
          </a:p>
          <a:p>
            <a:pPr eaLnBrk="1" hangingPunct="1">
              <a:buFontTx/>
              <a:buNone/>
            </a:pPr>
            <a:endParaRPr lang="en-US" sz="3600" smtClean="0"/>
          </a:p>
        </p:txBody>
      </p:sp>
      <p:sp>
        <p:nvSpPr>
          <p:cNvPr id="23555" name="Text Box 4"/>
          <p:cNvSpPr>
            <a:spLocks noGrp="1" noChangeArrowheads="1"/>
          </p:cNvSpPr>
          <p:nvPr>
            <p:ph type="title"/>
          </p:nvPr>
        </p:nvSpPr>
        <p:spPr>
          <a:xfrm>
            <a:off x="2133600" y="381000"/>
            <a:ext cx="6858000" cy="1219200"/>
          </a:xfrm>
        </p:spPr>
        <p:txBody>
          <a:bodyPr/>
          <a:lstStyle/>
          <a:p>
            <a:pPr algn="l" eaLnBrk="1" hangingPunct="1">
              <a:spcBef>
                <a:spcPct val="50000"/>
              </a:spcBef>
            </a:pPr>
            <a:r>
              <a:rPr lang="en-US" b="1" smtClean="0">
                <a:solidFill>
                  <a:schemeClr val="accent2"/>
                </a:solidFill>
              </a:rPr>
              <a:t>To make sure your</a:t>
            </a:r>
            <a:br>
              <a:rPr lang="en-US" b="1" smtClean="0">
                <a:solidFill>
                  <a:schemeClr val="accent2"/>
                </a:solidFill>
              </a:rPr>
            </a:br>
            <a:r>
              <a:rPr lang="en-US" b="1" smtClean="0">
                <a:solidFill>
                  <a:schemeClr val="accent2"/>
                </a:solidFill>
              </a:rPr>
              <a:t>test is scored. . .</a:t>
            </a:r>
          </a:p>
        </p:txBody>
      </p:sp>
      <p:pic>
        <p:nvPicPr>
          <p:cNvPr id="23556"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223838" y="260350"/>
            <a:ext cx="1674812" cy="183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707B3F20-CD16-4F7A-A41B-25906529E0C5}" type="slidenum">
              <a:rPr lang="en-US" smtClean="0"/>
              <a:pPr/>
              <a:t>26</a:t>
            </a:fld>
            <a:endParaRPr lang="en-US" smtClean="0"/>
          </a:p>
        </p:txBody>
      </p:sp>
      <p:sp>
        <p:nvSpPr>
          <p:cNvPr id="24578" name="Rectangle 2"/>
          <p:cNvSpPr>
            <a:spLocks noGrp="1" noChangeArrowheads="1"/>
          </p:cNvSpPr>
          <p:nvPr>
            <p:ph type="body" idx="1"/>
          </p:nvPr>
        </p:nvSpPr>
        <p:spPr>
          <a:xfrm>
            <a:off x="473075" y="2286000"/>
            <a:ext cx="8137525" cy="4038600"/>
          </a:xfrm>
        </p:spPr>
        <p:txBody>
          <a:bodyPr/>
          <a:lstStyle/>
          <a:p>
            <a:pPr eaLnBrk="1" hangingPunct="1">
              <a:buClr>
                <a:schemeClr val="tx1"/>
              </a:buClr>
              <a:buFont typeface="Symbol" pitchFamily="18" charset="2"/>
              <a:buChar char="·"/>
            </a:pPr>
            <a:r>
              <a:rPr lang="en-US" sz="3600" b="1" smtClean="0">
                <a:solidFill>
                  <a:srgbClr val="FF0000"/>
                </a:solidFill>
              </a:rPr>
              <a:t>Don’t leave campus.  </a:t>
            </a:r>
            <a:r>
              <a:rPr lang="en-US" sz="3600" smtClean="0"/>
              <a:t>If you leave the school’s campus for lunch or an appointment before you finish taking a test, you will not be allowed to complete the test. </a:t>
            </a:r>
          </a:p>
        </p:txBody>
      </p:sp>
      <p:sp>
        <p:nvSpPr>
          <p:cNvPr id="24579" name="Text Box 3"/>
          <p:cNvSpPr>
            <a:spLocks noGrp="1" noChangeArrowheads="1"/>
          </p:cNvSpPr>
          <p:nvPr>
            <p:ph type="title"/>
          </p:nvPr>
        </p:nvSpPr>
        <p:spPr>
          <a:xfrm>
            <a:off x="2133600" y="381000"/>
            <a:ext cx="6858000" cy="1219200"/>
          </a:xfrm>
        </p:spPr>
        <p:txBody>
          <a:bodyPr/>
          <a:lstStyle/>
          <a:p>
            <a:pPr algn="l" eaLnBrk="1" hangingPunct="1">
              <a:spcBef>
                <a:spcPct val="50000"/>
              </a:spcBef>
            </a:pPr>
            <a:r>
              <a:rPr lang="en-US" b="1" smtClean="0">
                <a:solidFill>
                  <a:schemeClr val="accent2"/>
                </a:solidFill>
              </a:rPr>
              <a:t>To make sure your</a:t>
            </a:r>
            <a:br>
              <a:rPr lang="en-US" b="1" smtClean="0">
                <a:solidFill>
                  <a:schemeClr val="accent2"/>
                </a:solidFill>
              </a:rPr>
            </a:br>
            <a:r>
              <a:rPr lang="en-US" b="1" smtClean="0">
                <a:solidFill>
                  <a:schemeClr val="accent2"/>
                </a:solidFill>
              </a:rPr>
              <a:t>test is scored. . .</a:t>
            </a:r>
          </a:p>
        </p:txBody>
      </p:sp>
      <p:pic>
        <p:nvPicPr>
          <p:cNvPr id="24580" name="Picture 2" descr="C:\Documents and Settings\jenny.black\Local Settings\Temporary Internet Files\Content.IE5\87A1AYC8\MC900060140[1].wmf"/>
          <p:cNvPicPr>
            <a:picLocks noChangeAspect="1" noChangeArrowheads="1"/>
          </p:cNvPicPr>
          <p:nvPr/>
        </p:nvPicPr>
        <p:blipFill>
          <a:blip r:embed="rId2"/>
          <a:srcRect/>
          <a:stretch>
            <a:fillRect/>
          </a:stretch>
        </p:blipFill>
        <p:spPr bwMode="auto">
          <a:xfrm>
            <a:off x="223838" y="260350"/>
            <a:ext cx="1674812" cy="183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52286E6A-D8BB-46DC-BB60-3F08877CE453}" type="slidenum">
              <a:rPr lang="en-US" smtClean="0"/>
              <a:pPr/>
              <a:t>27</a:t>
            </a:fld>
            <a:endParaRPr lang="en-US" smtClean="0"/>
          </a:p>
        </p:txBody>
      </p:sp>
      <p:sp>
        <p:nvSpPr>
          <p:cNvPr id="40962" name="Rectangle 2"/>
          <p:cNvSpPr>
            <a:spLocks noGrp="1" noChangeArrowheads="1"/>
          </p:cNvSpPr>
          <p:nvPr>
            <p:ph type="title"/>
          </p:nvPr>
        </p:nvSpPr>
        <p:spPr>
          <a:xfrm>
            <a:off x="2027238" y="457200"/>
            <a:ext cx="6659562" cy="1143000"/>
          </a:xfrm>
        </p:spPr>
        <p:txBody>
          <a:bodyPr/>
          <a:lstStyle/>
          <a:p>
            <a:pPr algn="l" eaLnBrk="1" hangingPunct="1"/>
            <a:r>
              <a:rPr lang="en-US" b="1" smtClean="0">
                <a:solidFill>
                  <a:schemeClr val="accent2"/>
                </a:solidFill>
              </a:rPr>
              <a:t>Remember…</a:t>
            </a:r>
          </a:p>
        </p:txBody>
      </p:sp>
      <p:sp>
        <p:nvSpPr>
          <p:cNvPr id="40963" name="Rectangle 3"/>
          <p:cNvSpPr>
            <a:spLocks noGrp="1" noChangeArrowheads="1"/>
          </p:cNvSpPr>
          <p:nvPr>
            <p:ph type="body" idx="1"/>
          </p:nvPr>
        </p:nvSpPr>
        <p:spPr>
          <a:xfrm>
            <a:off x="457200" y="1727200"/>
            <a:ext cx="8229600" cy="4525963"/>
          </a:xfrm>
        </p:spPr>
        <p:txBody>
          <a:bodyPr/>
          <a:lstStyle/>
          <a:p>
            <a:pPr eaLnBrk="1" hangingPunct="1">
              <a:lnSpc>
                <a:spcPct val="80000"/>
              </a:lnSpc>
            </a:pPr>
            <a:endParaRPr lang="en-US" sz="1600" b="1" smtClean="0">
              <a:solidFill>
                <a:srgbClr val="FF0000"/>
              </a:solidFill>
            </a:endParaRPr>
          </a:p>
          <a:p>
            <a:pPr eaLnBrk="1" hangingPunct="1">
              <a:lnSpc>
                <a:spcPct val="80000"/>
              </a:lnSpc>
              <a:buClr>
                <a:schemeClr val="tx1"/>
              </a:buClr>
              <a:buFont typeface="Symbol" pitchFamily="18" charset="2"/>
              <a:buChar char="·"/>
            </a:pPr>
            <a:r>
              <a:rPr lang="en-US" sz="2400" b="1" smtClean="0">
                <a:solidFill>
                  <a:srgbClr val="FF0000"/>
                </a:solidFill>
              </a:rPr>
              <a:t>During the test you may not:</a:t>
            </a:r>
          </a:p>
          <a:p>
            <a:pPr eaLnBrk="1" hangingPunct="1">
              <a:lnSpc>
                <a:spcPct val="80000"/>
              </a:lnSpc>
              <a:buFontTx/>
              <a:buNone/>
            </a:pPr>
            <a:endParaRPr lang="en-US" sz="2400" smtClean="0">
              <a:solidFill>
                <a:srgbClr val="FF0000"/>
              </a:solidFill>
            </a:endParaRPr>
          </a:p>
          <a:p>
            <a:pPr marL="914400" lvl="1" indent="-457200" eaLnBrk="1" hangingPunct="1">
              <a:lnSpc>
                <a:spcPct val="80000"/>
              </a:lnSpc>
            </a:pPr>
            <a:r>
              <a:rPr lang="en-US" sz="2400" smtClean="0"/>
              <a:t>Work ahead in another session</a:t>
            </a:r>
          </a:p>
          <a:p>
            <a:pPr marL="914400" lvl="1" indent="-457200" eaLnBrk="1" hangingPunct="1">
              <a:lnSpc>
                <a:spcPct val="80000"/>
              </a:lnSpc>
              <a:buFontTx/>
              <a:buNone/>
            </a:pPr>
            <a:endParaRPr lang="en-US" sz="2400" smtClean="0"/>
          </a:p>
          <a:p>
            <a:pPr marL="914400" lvl="1" indent="-457200" eaLnBrk="1" hangingPunct="1">
              <a:lnSpc>
                <a:spcPct val="80000"/>
              </a:lnSpc>
            </a:pPr>
            <a:r>
              <a:rPr lang="en-US" sz="2400" smtClean="0"/>
              <a:t>Change any answers from previous sessions</a:t>
            </a:r>
          </a:p>
          <a:p>
            <a:pPr marL="914400" lvl="1" indent="-457200" eaLnBrk="1" hangingPunct="1">
              <a:lnSpc>
                <a:spcPct val="80000"/>
              </a:lnSpc>
              <a:buFontTx/>
              <a:buNone/>
            </a:pPr>
            <a:endParaRPr lang="en-US" sz="2400" smtClean="0"/>
          </a:p>
          <a:p>
            <a:pPr marL="914400" lvl="1" indent="-457200" eaLnBrk="1" hangingPunct="1">
              <a:lnSpc>
                <a:spcPct val="80000"/>
              </a:lnSpc>
            </a:pPr>
            <a:r>
              <a:rPr lang="en-US" sz="2400" smtClean="0"/>
              <a:t>Look at another student’s answers</a:t>
            </a:r>
          </a:p>
          <a:p>
            <a:pPr marL="914400" lvl="1" indent="-457200" eaLnBrk="1" hangingPunct="1">
              <a:lnSpc>
                <a:spcPct val="80000"/>
              </a:lnSpc>
            </a:pPr>
            <a:endParaRPr lang="en-US" sz="2400" smtClean="0"/>
          </a:p>
          <a:p>
            <a:pPr marL="914400" lvl="1" indent="-457200" eaLnBrk="1" hangingPunct="1">
              <a:lnSpc>
                <a:spcPct val="80000"/>
              </a:lnSpc>
            </a:pPr>
            <a:r>
              <a:rPr lang="en-US" sz="2400" smtClean="0"/>
              <a:t>Allow another student to look at your answers</a:t>
            </a:r>
          </a:p>
          <a:p>
            <a:pPr marL="914400" lvl="1" indent="-457200" eaLnBrk="1" hangingPunct="1">
              <a:lnSpc>
                <a:spcPct val="80000"/>
              </a:lnSpc>
              <a:buFontTx/>
              <a:buNone/>
            </a:pPr>
            <a:endParaRPr lang="en-US" sz="2400" smtClean="0"/>
          </a:p>
          <a:p>
            <a:pPr marL="914400" lvl="1" indent="-457200" eaLnBrk="1" hangingPunct="1">
              <a:lnSpc>
                <a:spcPct val="80000"/>
              </a:lnSpc>
            </a:pPr>
            <a:r>
              <a:rPr lang="en-US" sz="2400" smtClean="0"/>
              <a:t>Have notes, scratch paper, or electronic devices</a:t>
            </a:r>
          </a:p>
        </p:txBody>
      </p:sp>
      <p:pic>
        <p:nvPicPr>
          <p:cNvPr id="40964"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211138" y="555625"/>
            <a:ext cx="1700212"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a:noFill/>
        </p:spPr>
        <p:txBody>
          <a:bodyPr/>
          <a:lstStyle/>
          <a:p>
            <a:fld id="{D854977C-68F9-4FEF-8CFE-4D7A249295CB}" type="slidenum">
              <a:rPr lang="en-US" smtClean="0"/>
              <a:pPr/>
              <a:t>28</a:t>
            </a:fld>
            <a:endParaRPr lang="en-US" smtClean="0"/>
          </a:p>
        </p:txBody>
      </p:sp>
      <p:sp>
        <p:nvSpPr>
          <p:cNvPr id="41986" name="Rectangle 2"/>
          <p:cNvSpPr>
            <a:spLocks noGrp="1" noChangeArrowheads="1"/>
          </p:cNvSpPr>
          <p:nvPr>
            <p:ph type="body" idx="1"/>
          </p:nvPr>
        </p:nvSpPr>
        <p:spPr>
          <a:xfrm>
            <a:off x="304800" y="1766888"/>
            <a:ext cx="8610600" cy="4710112"/>
          </a:xfrm>
        </p:spPr>
        <p:txBody>
          <a:bodyPr/>
          <a:lstStyle/>
          <a:p>
            <a:pPr eaLnBrk="1" hangingPunct="1"/>
            <a:endParaRPr lang="en-US" sz="2400" smtClean="0"/>
          </a:p>
          <a:p>
            <a:pPr eaLnBrk="1" hangingPunct="1">
              <a:buClr>
                <a:schemeClr val="tx1"/>
              </a:buClr>
              <a:buFont typeface="Symbol" pitchFamily="18" charset="2"/>
              <a:buChar char="·"/>
            </a:pPr>
            <a:r>
              <a:rPr lang="en-US" b="1" smtClean="0">
                <a:solidFill>
                  <a:srgbClr val="FF0000"/>
                </a:solidFill>
              </a:rPr>
              <a:t>You may not ask for help in answering any test questions.</a:t>
            </a:r>
            <a:r>
              <a:rPr lang="en-US" smtClean="0">
                <a:solidFill>
                  <a:srgbClr val="FF0000"/>
                </a:solidFill>
              </a:rPr>
              <a:t>  </a:t>
            </a:r>
          </a:p>
          <a:p>
            <a:pPr marL="914400" lvl="1" indent="-457200" eaLnBrk="1" hangingPunct="1"/>
            <a:r>
              <a:rPr lang="en-US" sz="3200" smtClean="0"/>
              <a:t>Your teacher or test administrator is not allowed to help you read, understand, or answer test questions. </a:t>
            </a:r>
          </a:p>
          <a:p>
            <a:pPr eaLnBrk="1" hangingPunct="1">
              <a:buFontTx/>
              <a:buNone/>
            </a:pPr>
            <a:endParaRPr lang="en-US" smtClean="0"/>
          </a:p>
          <a:p>
            <a:pPr eaLnBrk="1" hangingPunct="1">
              <a:buFont typeface="Symbol" pitchFamily="18" charset="2"/>
              <a:buChar char="·"/>
            </a:pPr>
            <a:r>
              <a:rPr lang="en-US" smtClean="0"/>
              <a:t>Try to answer every question.</a:t>
            </a:r>
          </a:p>
        </p:txBody>
      </p:sp>
      <p:sp>
        <p:nvSpPr>
          <p:cNvPr id="41987" name="Rectangle 4"/>
          <p:cNvSpPr>
            <a:spLocks noGrp="1" noChangeArrowheads="1"/>
          </p:cNvSpPr>
          <p:nvPr>
            <p:ph type="title"/>
          </p:nvPr>
        </p:nvSpPr>
        <p:spPr>
          <a:xfrm>
            <a:off x="1828800" y="511175"/>
            <a:ext cx="6858000" cy="1143000"/>
          </a:xfrm>
        </p:spPr>
        <p:txBody>
          <a:bodyPr/>
          <a:lstStyle/>
          <a:p>
            <a:pPr algn="l" eaLnBrk="1" hangingPunct="1"/>
            <a:r>
              <a:rPr lang="en-US" b="1" smtClean="0">
                <a:solidFill>
                  <a:schemeClr val="accent2"/>
                </a:solidFill>
              </a:rPr>
              <a:t>Remember…</a:t>
            </a:r>
          </a:p>
        </p:txBody>
      </p:sp>
      <p:pic>
        <p:nvPicPr>
          <p:cNvPr id="41988"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p:spPr>
        <p:txBody>
          <a:bodyPr/>
          <a:lstStyle/>
          <a:p>
            <a:fld id="{CE8A3CA3-79F6-4498-A8D4-DA4DAF1CBD26}" type="slidenum">
              <a:rPr lang="en-US" smtClean="0"/>
              <a:pPr/>
              <a:t>29</a:t>
            </a:fld>
            <a:endParaRPr lang="en-US" smtClean="0"/>
          </a:p>
        </p:txBody>
      </p:sp>
      <p:sp>
        <p:nvSpPr>
          <p:cNvPr id="43010" name="Rectangle 3"/>
          <p:cNvSpPr>
            <a:spLocks noGrp="1" noChangeArrowheads="1"/>
          </p:cNvSpPr>
          <p:nvPr>
            <p:ph type="body" idx="1"/>
          </p:nvPr>
        </p:nvSpPr>
        <p:spPr>
          <a:xfrm>
            <a:off x="457200" y="2209800"/>
            <a:ext cx="8153400" cy="4144963"/>
          </a:xfrm>
        </p:spPr>
        <p:txBody>
          <a:bodyPr/>
          <a:lstStyle/>
          <a:p>
            <a:pPr eaLnBrk="1" hangingPunct="1">
              <a:buFont typeface="Symbol" pitchFamily="18" charset="2"/>
              <a:buChar char="·"/>
            </a:pPr>
            <a:r>
              <a:rPr lang="en-US" sz="3600" smtClean="0"/>
              <a:t>Once you submit your test, </a:t>
            </a:r>
            <a:r>
              <a:rPr lang="en-US" sz="3600" b="1" smtClean="0">
                <a:solidFill>
                  <a:srgbClr val="FF0000"/>
                </a:solidFill>
              </a:rPr>
              <a:t>you cannot go back</a:t>
            </a:r>
            <a:r>
              <a:rPr lang="en-US" sz="3600" smtClean="0"/>
              <a:t>.  Be sure to check your answers and try to answer every question before turning in your test.</a:t>
            </a:r>
          </a:p>
        </p:txBody>
      </p:sp>
      <p:sp>
        <p:nvSpPr>
          <p:cNvPr id="43011" name="Rectangle 6"/>
          <p:cNvSpPr>
            <a:spLocks noGrp="1" noChangeArrowheads="1"/>
          </p:cNvSpPr>
          <p:nvPr>
            <p:ph type="title"/>
          </p:nvPr>
        </p:nvSpPr>
        <p:spPr>
          <a:xfrm>
            <a:off x="1860550" y="457200"/>
            <a:ext cx="6826250" cy="1143000"/>
          </a:xfrm>
        </p:spPr>
        <p:txBody>
          <a:bodyPr/>
          <a:lstStyle/>
          <a:p>
            <a:pPr algn="l" eaLnBrk="1" hangingPunct="1"/>
            <a:r>
              <a:rPr lang="en-US" b="1" smtClean="0">
                <a:solidFill>
                  <a:schemeClr val="accent2"/>
                </a:solidFill>
              </a:rPr>
              <a:t>Remember . . .</a:t>
            </a:r>
          </a:p>
        </p:txBody>
      </p:sp>
      <p:pic>
        <p:nvPicPr>
          <p:cNvPr id="43012"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DBBFD8F2-B8FD-42DE-9268-72766CD8CA05}" type="slidenum">
              <a:rPr lang="en-US" sz="1200"/>
              <a:pPr algn="r"/>
              <a:t>3</a:t>
            </a:fld>
            <a:endParaRPr lang="en-US" sz="1200"/>
          </a:p>
        </p:txBody>
      </p:sp>
      <p:sp>
        <p:nvSpPr>
          <p:cNvPr id="25602" name="Rectangle 2"/>
          <p:cNvSpPr>
            <a:spLocks noGrp="1" noChangeArrowheads="1"/>
          </p:cNvSpPr>
          <p:nvPr>
            <p:ph type="body" idx="4294967295"/>
          </p:nvPr>
        </p:nvSpPr>
        <p:spPr/>
        <p:txBody>
          <a:bodyPr/>
          <a:lstStyle/>
          <a:p>
            <a:pPr eaLnBrk="1" hangingPunct="1">
              <a:buFont typeface="Symbol" pitchFamily="18" charset="2"/>
              <a:buChar char=""/>
            </a:pPr>
            <a:r>
              <a:rPr lang="en-US" sz="2800" smtClean="0"/>
              <a:t>You will receive a Student Authorization Ticket on the day of testing.  You will need the Login ID number and Test Code at the bottom of the ticket to log in to the test.</a:t>
            </a:r>
          </a:p>
          <a:p>
            <a:pPr eaLnBrk="1" hangingPunct="1">
              <a:buFontTx/>
              <a:buNone/>
            </a:pPr>
            <a:endParaRPr lang="en-US" smtClean="0"/>
          </a:p>
        </p:txBody>
      </p:sp>
      <p:sp>
        <p:nvSpPr>
          <p:cNvPr id="25603"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25604"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pic>
        <p:nvPicPr>
          <p:cNvPr id="25605" name="Picture 9"/>
          <p:cNvPicPr>
            <a:picLocks noChangeAspect="1" noChangeArrowheads="1"/>
          </p:cNvPicPr>
          <p:nvPr/>
        </p:nvPicPr>
        <p:blipFill>
          <a:blip r:embed="rId3"/>
          <a:srcRect/>
          <a:stretch>
            <a:fillRect/>
          </a:stretch>
        </p:blipFill>
        <p:spPr bwMode="auto">
          <a:xfrm>
            <a:off x="4244975" y="3392488"/>
            <a:ext cx="4346575" cy="3465512"/>
          </a:xfrm>
          <a:prstGeom prst="rect">
            <a:avLst/>
          </a:prstGeom>
          <a:noFill/>
          <a:ln w="9525">
            <a:noFill/>
            <a:miter lim="800000"/>
            <a:headEnd/>
            <a:tailEnd/>
          </a:ln>
        </p:spPr>
      </p:pic>
      <p:sp>
        <p:nvSpPr>
          <p:cNvPr id="25606" name="Line 8"/>
          <p:cNvSpPr>
            <a:spLocks noChangeShapeType="1"/>
          </p:cNvSpPr>
          <p:nvPr/>
        </p:nvSpPr>
        <p:spPr bwMode="auto">
          <a:xfrm>
            <a:off x="1709738" y="3282950"/>
            <a:ext cx="2659062" cy="3227388"/>
          </a:xfrm>
          <a:prstGeom prst="line">
            <a:avLst/>
          </a:prstGeom>
          <a:noFill/>
          <a:ln w="9525">
            <a:solidFill>
              <a:srgbClr val="FF0000"/>
            </a:solidFill>
            <a:round/>
            <a:headEnd/>
            <a:tailEnd type="triangle" w="med" len="med"/>
          </a:ln>
        </p:spPr>
        <p:txBody>
          <a:bodyPr/>
          <a:lstStyle/>
          <a:p>
            <a:endParaRPr lang="en-US"/>
          </a:p>
        </p:txBody>
      </p:sp>
      <p:sp>
        <p:nvSpPr>
          <p:cNvPr id="25607" name="Oval 10"/>
          <p:cNvSpPr>
            <a:spLocks noChangeArrowheads="1"/>
          </p:cNvSpPr>
          <p:nvPr/>
        </p:nvSpPr>
        <p:spPr bwMode="auto">
          <a:xfrm>
            <a:off x="5257800" y="6129338"/>
            <a:ext cx="1614488" cy="728662"/>
          </a:xfrm>
          <a:prstGeom prst="ellipse">
            <a:avLst/>
          </a:prstGeom>
          <a:noFill/>
          <a:ln w="952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2"/>
          </p:nvPr>
        </p:nvSpPr>
        <p:spPr>
          <a:noFill/>
        </p:spPr>
        <p:txBody>
          <a:bodyPr/>
          <a:lstStyle/>
          <a:p>
            <a:fld id="{0BA7C4B2-0EED-4F78-874D-15AE6D51662C}" type="slidenum">
              <a:rPr lang="en-US" smtClean="0"/>
              <a:pPr/>
              <a:t>30</a:t>
            </a:fld>
            <a:endParaRPr lang="en-US" smtClean="0"/>
          </a:p>
        </p:txBody>
      </p:sp>
      <p:sp>
        <p:nvSpPr>
          <p:cNvPr id="44034" name="Rectangle 2"/>
          <p:cNvSpPr>
            <a:spLocks noGrp="1" noChangeArrowheads="1"/>
          </p:cNvSpPr>
          <p:nvPr>
            <p:ph type="body" idx="1"/>
          </p:nvPr>
        </p:nvSpPr>
        <p:spPr>
          <a:xfrm>
            <a:off x="457200" y="2209800"/>
            <a:ext cx="8153400" cy="4144963"/>
          </a:xfrm>
        </p:spPr>
        <p:txBody>
          <a:bodyPr/>
          <a:lstStyle/>
          <a:p>
            <a:pPr eaLnBrk="1" hangingPunct="1">
              <a:buClr>
                <a:schemeClr val="tx1"/>
              </a:buClr>
              <a:buFont typeface="Symbol" pitchFamily="18" charset="2"/>
              <a:buChar char="·"/>
            </a:pPr>
            <a:r>
              <a:rPr lang="en-US" sz="3600" smtClean="0"/>
              <a:t>During breaks and after testing, it’s important that you </a:t>
            </a:r>
            <a:r>
              <a:rPr lang="en-US" sz="3600" b="1" smtClean="0">
                <a:solidFill>
                  <a:srgbClr val="FF0000"/>
                </a:solidFill>
              </a:rPr>
              <a:t>don’t talk about the test questions</a:t>
            </a:r>
            <a:r>
              <a:rPr lang="en-US" sz="3600" smtClean="0"/>
              <a:t> with friends, classmates, or other students.</a:t>
            </a:r>
          </a:p>
        </p:txBody>
      </p:sp>
      <p:sp>
        <p:nvSpPr>
          <p:cNvPr id="44035" name="Rectangle 3"/>
          <p:cNvSpPr>
            <a:spLocks noGrp="1" noChangeArrowheads="1"/>
          </p:cNvSpPr>
          <p:nvPr>
            <p:ph type="title"/>
          </p:nvPr>
        </p:nvSpPr>
        <p:spPr>
          <a:xfrm>
            <a:off x="1858963" y="457200"/>
            <a:ext cx="6827837" cy="1143000"/>
          </a:xfrm>
        </p:spPr>
        <p:txBody>
          <a:bodyPr/>
          <a:lstStyle/>
          <a:p>
            <a:pPr algn="l" eaLnBrk="1" hangingPunct="1"/>
            <a:r>
              <a:rPr lang="en-US" b="1" smtClean="0">
                <a:solidFill>
                  <a:schemeClr val="accent2"/>
                </a:solidFill>
              </a:rPr>
              <a:t>Remember . . .</a:t>
            </a:r>
          </a:p>
        </p:txBody>
      </p:sp>
      <p:pic>
        <p:nvPicPr>
          <p:cNvPr id="44036"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a:spLocks noGrp="1"/>
          </p:cNvSpPr>
          <p:nvPr>
            <p:ph type="sldNum" sz="quarter" idx="12"/>
          </p:nvPr>
        </p:nvSpPr>
        <p:spPr>
          <a:noFill/>
        </p:spPr>
        <p:txBody>
          <a:bodyPr/>
          <a:lstStyle/>
          <a:p>
            <a:fld id="{60553A2E-EAC8-4A91-82F8-CBD95533D6F1}" type="slidenum">
              <a:rPr lang="en-US" smtClean="0"/>
              <a:pPr/>
              <a:t>31</a:t>
            </a:fld>
            <a:endParaRPr lang="en-US" smtClean="0"/>
          </a:p>
        </p:txBody>
      </p:sp>
      <p:sp>
        <p:nvSpPr>
          <p:cNvPr id="45058" name="Rectangle 3"/>
          <p:cNvSpPr>
            <a:spLocks noGrp="1" noChangeArrowheads="1"/>
          </p:cNvSpPr>
          <p:nvPr>
            <p:ph type="body" idx="1"/>
          </p:nvPr>
        </p:nvSpPr>
        <p:spPr/>
        <p:txBody>
          <a:bodyPr/>
          <a:lstStyle/>
          <a:p>
            <a:pPr algn="ctr" eaLnBrk="1" hangingPunct="1">
              <a:buFont typeface="Symbol" pitchFamily="18" charset="2"/>
              <a:buChar char=""/>
            </a:pPr>
            <a:endParaRPr lang="en-US" smtClean="0"/>
          </a:p>
          <a:p>
            <a:pPr eaLnBrk="1" hangingPunct="1">
              <a:buFont typeface="Symbol" pitchFamily="18" charset="2"/>
              <a:buChar char=""/>
            </a:pPr>
            <a:r>
              <a:rPr lang="en-US" sz="3600" smtClean="0"/>
              <a:t>This may not be your first time taking the FCAT 2.0, but tests and instructions can change at each grade level, so be sure to </a:t>
            </a:r>
          </a:p>
          <a:p>
            <a:pPr algn="ctr" eaLnBrk="1" hangingPunct="1">
              <a:buFont typeface="Symbol" pitchFamily="18" charset="2"/>
              <a:buNone/>
            </a:pPr>
            <a:r>
              <a:rPr lang="en-US" sz="4000" b="1" smtClean="0">
                <a:solidFill>
                  <a:srgbClr val="FF0000"/>
                </a:solidFill>
              </a:rPr>
              <a:t>PAY ATTENTION!</a:t>
            </a:r>
          </a:p>
          <a:p>
            <a:pPr eaLnBrk="1" hangingPunct="1"/>
            <a:endParaRPr lang="en-US" sz="3600" b="1" smtClean="0"/>
          </a:p>
        </p:txBody>
      </p:sp>
      <p:sp>
        <p:nvSpPr>
          <p:cNvPr id="45059" name="Rectangle 5"/>
          <p:cNvSpPr>
            <a:spLocks noGrp="1" noChangeArrowheads="1"/>
          </p:cNvSpPr>
          <p:nvPr>
            <p:ph type="title"/>
          </p:nvPr>
        </p:nvSpPr>
        <p:spPr>
          <a:xfrm>
            <a:off x="2011363" y="457200"/>
            <a:ext cx="6675437" cy="1143000"/>
          </a:xfrm>
        </p:spPr>
        <p:txBody>
          <a:bodyPr/>
          <a:lstStyle/>
          <a:p>
            <a:pPr algn="l" eaLnBrk="1" hangingPunct="1"/>
            <a:r>
              <a:rPr lang="en-US" b="1" smtClean="0">
                <a:solidFill>
                  <a:schemeClr val="accent2"/>
                </a:solidFill>
              </a:rPr>
              <a:t>Remember. . .</a:t>
            </a:r>
          </a:p>
        </p:txBody>
      </p:sp>
      <p:pic>
        <p:nvPicPr>
          <p:cNvPr id="45060"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5"/>
          <p:cNvSpPr>
            <a:spLocks noGrp="1"/>
          </p:cNvSpPr>
          <p:nvPr>
            <p:ph type="sldNum" sz="quarter" idx="12"/>
          </p:nvPr>
        </p:nvSpPr>
        <p:spPr>
          <a:noFill/>
        </p:spPr>
        <p:txBody>
          <a:bodyPr/>
          <a:lstStyle/>
          <a:p>
            <a:fld id="{286713A1-FF6C-4AFB-9471-BF1277AC2104}" type="slidenum">
              <a:rPr lang="en-US" smtClean="0"/>
              <a:pPr/>
              <a:t>32</a:t>
            </a:fld>
            <a:endParaRPr lang="en-US" smtClean="0"/>
          </a:p>
        </p:txBody>
      </p:sp>
      <p:sp>
        <p:nvSpPr>
          <p:cNvPr id="46082" name="Text Box 2"/>
          <p:cNvSpPr txBox="1">
            <a:spLocks noChangeArrowheads="1"/>
          </p:cNvSpPr>
          <p:nvPr/>
        </p:nvSpPr>
        <p:spPr bwMode="auto">
          <a:xfrm>
            <a:off x="1066800" y="2057400"/>
            <a:ext cx="6858000" cy="4394200"/>
          </a:xfrm>
          <a:prstGeom prst="rect">
            <a:avLst/>
          </a:prstGeom>
          <a:noFill/>
          <a:ln w="9525">
            <a:noFill/>
            <a:miter lim="800000"/>
            <a:headEnd/>
            <a:tailEnd/>
          </a:ln>
        </p:spPr>
        <p:txBody>
          <a:bodyPr>
            <a:spAutoFit/>
          </a:bodyPr>
          <a:lstStyle/>
          <a:p>
            <a:pPr marL="457200" indent="-457200" algn="ctr">
              <a:spcBef>
                <a:spcPct val="50000"/>
              </a:spcBef>
            </a:pPr>
            <a:r>
              <a:rPr lang="en-US" sz="4800" b="1">
                <a:solidFill>
                  <a:srgbClr val="FF0000"/>
                </a:solidFill>
              </a:rPr>
              <a:t>Most importantly:</a:t>
            </a:r>
            <a:endParaRPr lang="en-US" b="1">
              <a:solidFill>
                <a:srgbClr val="FF0000"/>
              </a:solidFill>
            </a:endParaRPr>
          </a:p>
          <a:p>
            <a:pPr marL="457200" indent="-457200">
              <a:spcBef>
                <a:spcPct val="50000"/>
              </a:spcBef>
              <a:buFontTx/>
              <a:buChar char="•"/>
            </a:pPr>
            <a:r>
              <a:rPr lang="en-US" sz="3600" b="1"/>
              <a:t>Get a good night’s sleep and eat a good breakfast before the test.</a:t>
            </a:r>
          </a:p>
          <a:p>
            <a:pPr marL="457200" indent="-457200">
              <a:spcBef>
                <a:spcPct val="50000"/>
              </a:spcBef>
              <a:buFontTx/>
              <a:buChar char="•"/>
            </a:pPr>
            <a:r>
              <a:rPr lang="en-US" sz="3600" b="1"/>
              <a:t>Relax and do your best!</a:t>
            </a:r>
          </a:p>
          <a:p>
            <a:pPr marL="457200" indent="-457200" algn="ctr">
              <a:spcBef>
                <a:spcPct val="50000"/>
              </a:spcBef>
            </a:pPr>
            <a:endParaRPr lang="en-US" sz="3600" b="1"/>
          </a:p>
        </p:txBody>
      </p:sp>
      <p:pic>
        <p:nvPicPr>
          <p:cNvPr id="46083" name="Picture 3" descr="MCj03974740000[1]"/>
          <p:cNvPicPr>
            <a:picLocks noChangeAspect="1" noChangeArrowheads="1"/>
          </p:cNvPicPr>
          <p:nvPr/>
        </p:nvPicPr>
        <p:blipFill>
          <a:blip r:embed="rId2"/>
          <a:srcRect/>
          <a:stretch>
            <a:fillRect/>
          </a:stretch>
        </p:blipFill>
        <p:spPr bwMode="auto">
          <a:xfrm>
            <a:off x="3276600" y="228600"/>
            <a:ext cx="2208213"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3EF3EFF9-F037-4FF9-80B2-846844F30473}" type="slidenum">
              <a:rPr lang="en-US" sz="1200"/>
              <a:pPr algn="r"/>
              <a:t>4</a:t>
            </a:fld>
            <a:endParaRPr lang="en-US" sz="1200"/>
          </a:p>
        </p:txBody>
      </p:sp>
      <p:sp>
        <p:nvSpPr>
          <p:cNvPr id="26626" name="Rectangle 2"/>
          <p:cNvSpPr>
            <a:spLocks noGrp="1" noChangeArrowheads="1"/>
          </p:cNvSpPr>
          <p:nvPr>
            <p:ph type="body" idx="4294967295"/>
          </p:nvPr>
        </p:nvSpPr>
        <p:spPr/>
        <p:txBody>
          <a:bodyPr/>
          <a:lstStyle/>
          <a:p>
            <a:pPr eaLnBrk="1" hangingPunct="1">
              <a:buFont typeface="Symbol" pitchFamily="18" charset="2"/>
              <a:buChar char=""/>
            </a:pPr>
            <a:r>
              <a:rPr lang="en-US" smtClean="0"/>
              <a:t>When your test administrator tells you to do so, you will enter the Login ID and Test Code printed on your ticket in the boxes on the login screen.</a:t>
            </a:r>
          </a:p>
          <a:p>
            <a:pPr eaLnBrk="1" hangingPunct="1">
              <a:buFontTx/>
              <a:buNone/>
            </a:pPr>
            <a:endParaRPr lang="en-US" smtClean="0"/>
          </a:p>
        </p:txBody>
      </p:sp>
      <p:sp>
        <p:nvSpPr>
          <p:cNvPr id="26627"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26628" name="Picture 4" descr="C:\Documents and Settings\jenny.black\Local Settings\Temporary Internet Files\Content.IE5\Y5ANLI2B\MC900060332[1].wmf"/>
          <p:cNvPicPr>
            <a:picLocks noChangeAspect="1" noChangeArrowheads="1"/>
          </p:cNvPicPr>
          <p:nvPr/>
        </p:nvPicPr>
        <p:blipFill>
          <a:blip r:embed="rId2"/>
          <a:srcRect/>
          <a:stretch>
            <a:fillRect/>
          </a:stretch>
        </p:blipFill>
        <p:spPr bwMode="auto">
          <a:xfrm>
            <a:off x="65088" y="555625"/>
            <a:ext cx="1698625" cy="979488"/>
          </a:xfrm>
          <a:prstGeom prst="rect">
            <a:avLst/>
          </a:prstGeom>
          <a:noFill/>
          <a:ln w="9525">
            <a:noFill/>
            <a:miter lim="800000"/>
            <a:headEnd/>
            <a:tailEnd/>
          </a:ln>
        </p:spPr>
      </p:pic>
      <p:pic>
        <p:nvPicPr>
          <p:cNvPr id="26629" name="Picture 10"/>
          <p:cNvPicPr>
            <a:picLocks noChangeAspect="1" noChangeArrowheads="1"/>
          </p:cNvPicPr>
          <p:nvPr/>
        </p:nvPicPr>
        <p:blipFill>
          <a:blip r:embed="rId3"/>
          <a:srcRect/>
          <a:stretch>
            <a:fillRect/>
          </a:stretch>
        </p:blipFill>
        <p:spPr bwMode="auto">
          <a:xfrm>
            <a:off x="2593975" y="3638550"/>
            <a:ext cx="4454525" cy="3219450"/>
          </a:xfrm>
          <a:prstGeom prst="rect">
            <a:avLst/>
          </a:prstGeom>
          <a:noFill/>
          <a:ln w="9525">
            <a:noFill/>
            <a:miter lim="800000"/>
            <a:headEnd/>
            <a:tailEnd/>
          </a:ln>
        </p:spPr>
      </p:pic>
      <p:sp>
        <p:nvSpPr>
          <p:cNvPr id="26630" name="Line 11"/>
          <p:cNvSpPr>
            <a:spLocks noChangeShapeType="1"/>
          </p:cNvSpPr>
          <p:nvPr/>
        </p:nvSpPr>
        <p:spPr bwMode="auto">
          <a:xfrm>
            <a:off x="2486025" y="3586163"/>
            <a:ext cx="957263" cy="800100"/>
          </a:xfrm>
          <a:prstGeom prst="line">
            <a:avLst/>
          </a:prstGeom>
          <a:noFill/>
          <a:ln w="9525">
            <a:solidFill>
              <a:srgbClr val="FF0000"/>
            </a:solidFill>
            <a:round/>
            <a:headEnd/>
            <a:tailEnd type="triangle" w="med" len="med"/>
          </a:ln>
        </p:spPr>
        <p:txBody>
          <a:bodyPr/>
          <a:lstStyle/>
          <a:p>
            <a:endParaRPr lang="en-US"/>
          </a:p>
        </p:txBody>
      </p:sp>
      <p:sp>
        <p:nvSpPr>
          <p:cNvPr id="26631" name="Line 12"/>
          <p:cNvSpPr>
            <a:spLocks noChangeShapeType="1"/>
          </p:cNvSpPr>
          <p:nvPr/>
        </p:nvSpPr>
        <p:spPr bwMode="auto">
          <a:xfrm>
            <a:off x="2466975" y="3582988"/>
            <a:ext cx="987425" cy="1527175"/>
          </a:xfrm>
          <a:prstGeom prst="line">
            <a:avLst/>
          </a:prstGeom>
          <a:noFill/>
          <a:ln w="9525">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p:spPr>
        <p:txBody>
          <a:bodyPr/>
          <a:lstStyle/>
          <a:p>
            <a:fld id="{958F4E68-D0B4-466E-85C7-573501B84148}" type="slidenum">
              <a:rPr lang="en-US" smtClean="0"/>
              <a:pPr/>
              <a:t>5</a:t>
            </a:fld>
            <a:endParaRPr lang="en-US" smtClean="0"/>
          </a:p>
        </p:txBody>
      </p:sp>
      <p:sp>
        <p:nvSpPr>
          <p:cNvPr id="27650" name="Rectangle 2"/>
          <p:cNvSpPr>
            <a:spLocks noGrp="1" noChangeArrowheads="1"/>
          </p:cNvSpPr>
          <p:nvPr>
            <p:ph type="body" idx="1"/>
          </p:nvPr>
        </p:nvSpPr>
        <p:spPr/>
        <p:txBody>
          <a:bodyPr/>
          <a:lstStyle/>
          <a:p>
            <a:pPr eaLnBrk="1" hangingPunct="1">
              <a:buFont typeface="Symbol" pitchFamily="18" charset="2"/>
              <a:buChar char=""/>
            </a:pPr>
            <a:endParaRPr lang="en-US" sz="3600" smtClean="0"/>
          </a:p>
          <a:p>
            <a:pPr eaLnBrk="1" hangingPunct="1">
              <a:buFont typeface="Symbol" pitchFamily="18" charset="2"/>
              <a:buChar char=""/>
            </a:pPr>
            <a:r>
              <a:rPr lang="en-US" sz="3600" smtClean="0"/>
              <a:t>You may use any of the tools at the top of the screen to help you with your test. </a:t>
            </a:r>
          </a:p>
          <a:p>
            <a:pPr eaLnBrk="1" hangingPunct="1">
              <a:buFontTx/>
              <a:buNone/>
            </a:pPr>
            <a:endParaRPr lang="en-US" sz="3600" smtClean="0"/>
          </a:p>
        </p:txBody>
      </p:sp>
      <p:sp>
        <p:nvSpPr>
          <p:cNvPr id="27651" name="Rectangle 4"/>
          <p:cNvSpPr>
            <a:spLocks noGrp="1" noChangeArrowheads="1"/>
          </p:cNvSpPr>
          <p:nvPr>
            <p:ph type="title"/>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27652" name="Picture 2"/>
          <p:cNvPicPr>
            <a:picLocks noChangeAspect="1" noChangeArrowheads="1"/>
          </p:cNvPicPr>
          <p:nvPr/>
        </p:nvPicPr>
        <p:blipFill>
          <a:blip r:embed="rId2"/>
          <a:srcRect/>
          <a:stretch>
            <a:fillRect/>
          </a:stretch>
        </p:blipFill>
        <p:spPr bwMode="auto">
          <a:xfrm>
            <a:off x="5157788" y="4692650"/>
            <a:ext cx="3324225" cy="819150"/>
          </a:xfrm>
          <a:prstGeom prst="rect">
            <a:avLst/>
          </a:prstGeom>
          <a:noFill/>
          <a:ln w="9525">
            <a:noFill/>
            <a:miter lim="800000"/>
            <a:headEnd/>
            <a:tailEnd/>
          </a:ln>
        </p:spPr>
      </p:pic>
      <p:pic>
        <p:nvPicPr>
          <p:cNvPr id="27653" name="Picture 3"/>
          <p:cNvPicPr>
            <a:picLocks noChangeAspect="1" noChangeArrowheads="1"/>
          </p:cNvPicPr>
          <p:nvPr/>
        </p:nvPicPr>
        <p:blipFill>
          <a:blip r:embed="rId3"/>
          <a:srcRect t="3217" r="84271" b="92982"/>
          <a:stretch>
            <a:fillRect/>
          </a:stretch>
        </p:blipFill>
        <p:spPr bwMode="auto">
          <a:xfrm>
            <a:off x="714375" y="4811713"/>
            <a:ext cx="3556000" cy="644525"/>
          </a:xfrm>
          <a:prstGeom prst="rect">
            <a:avLst/>
          </a:prstGeom>
          <a:noFill/>
          <a:ln w="9525">
            <a:noFill/>
            <a:miter lim="800000"/>
            <a:headEnd/>
            <a:tailEnd/>
          </a:ln>
        </p:spPr>
      </p:pic>
      <p:sp>
        <p:nvSpPr>
          <p:cNvPr id="27654"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sp>
        <p:nvSpPr>
          <p:cNvPr id="27655"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pic>
        <p:nvPicPr>
          <p:cNvPr id="27656"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65088" y="555625"/>
            <a:ext cx="1698625" cy="97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DF786FDE-35B3-4D09-B952-BDD10C4299DF}" type="slidenum">
              <a:rPr lang="en-US" sz="1200"/>
              <a:pPr algn="r"/>
              <a:t>6</a:t>
            </a:fld>
            <a:endParaRPr lang="en-US" sz="1200"/>
          </a:p>
        </p:txBody>
      </p:sp>
      <p:sp>
        <p:nvSpPr>
          <p:cNvPr id="28674"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28675"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28676" name="Picture 2"/>
          <p:cNvPicPr>
            <a:picLocks noChangeAspect="1" noChangeArrowheads="1"/>
          </p:cNvPicPr>
          <p:nvPr/>
        </p:nvPicPr>
        <p:blipFill>
          <a:blip r:embed="rId2"/>
          <a:srcRect/>
          <a:stretch>
            <a:fillRect/>
          </a:stretch>
        </p:blipFill>
        <p:spPr bwMode="auto">
          <a:xfrm>
            <a:off x="5157788" y="4692650"/>
            <a:ext cx="3324225" cy="819150"/>
          </a:xfrm>
          <a:prstGeom prst="rect">
            <a:avLst/>
          </a:prstGeom>
          <a:noFill/>
          <a:ln w="9525">
            <a:noFill/>
            <a:miter lim="800000"/>
            <a:headEnd/>
            <a:tailEnd/>
          </a:ln>
        </p:spPr>
      </p:pic>
      <p:pic>
        <p:nvPicPr>
          <p:cNvPr id="28677" name="Picture 3"/>
          <p:cNvPicPr>
            <a:picLocks noChangeAspect="1" noChangeArrowheads="1"/>
          </p:cNvPicPr>
          <p:nvPr/>
        </p:nvPicPr>
        <p:blipFill>
          <a:blip r:embed="rId3"/>
          <a:srcRect t="3217" r="84271" b="92982"/>
          <a:stretch>
            <a:fillRect/>
          </a:stretch>
        </p:blipFill>
        <p:spPr bwMode="auto">
          <a:xfrm>
            <a:off x="714375" y="4811713"/>
            <a:ext cx="3556000" cy="644525"/>
          </a:xfrm>
          <a:prstGeom prst="rect">
            <a:avLst/>
          </a:prstGeom>
          <a:noFill/>
          <a:ln w="9525">
            <a:noFill/>
            <a:miter lim="800000"/>
            <a:headEnd/>
            <a:tailEnd/>
          </a:ln>
        </p:spPr>
      </p:pic>
      <p:sp>
        <p:nvSpPr>
          <p:cNvPr id="28678"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sp>
        <p:nvSpPr>
          <p:cNvPr id="28679"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pic>
        <p:nvPicPr>
          <p:cNvPr id="28680"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65088" y="555625"/>
            <a:ext cx="1698625" cy="979488"/>
          </a:xfrm>
          <a:prstGeom prst="rect">
            <a:avLst/>
          </a:prstGeom>
          <a:noFill/>
          <a:ln w="9525">
            <a:noFill/>
            <a:miter lim="800000"/>
            <a:headEnd/>
            <a:tailEnd/>
          </a:ln>
        </p:spPr>
      </p:pic>
      <p:sp>
        <p:nvSpPr>
          <p:cNvPr id="28681" name="Text Box 10"/>
          <p:cNvSpPr txBox="1">
            <a:spLocks noChangeArrowheads="1"/>
          </p:cNvSpPr>
          <p:nvPr/>
        </p:nvSpPr>
        <p:spPr bwMode="auto">
          <a:xfrm>
            <a:off x="857250" y="2128838"/>
            <a:ext cx="6372225" cy="2441575"/>
          </a:xfrm>
          <a:prstGeom prst="rect">
            <a:avLst/>
          </a:prstGeom>
          <a:noFill/>
          <a:ln w="9525">
            <a:noFill/>
            <a:miter lim="800000"/>
            <a:headEnd/>
            <a:tailEnd/>
          </a:ln>
        </p:spPr>
        <p:txBody>
          <a:bodyPr>
            <a:spAutoFit/>
          </a:bodyPr>
          <a:lstStyle/>
          <a:p>
            <a:pPr>
              <a:spcBef>
                <a:spcPct val="50000"/>
              </a:spcBef>
            </a:pPr>
            <a:r>
              <a:rPr lang="en-US" b="1"/>
              <a:t>The Pointer Tool</a:t>
            </a:r>
          </a:p>
          <a:p>
            <a:pPr>
              <a:spcBef>
                <a:spcPct val="50000"/>
              </a:spcBef>
            </a:pPr>
            <a:r>
              <a:rPr lang="en-US"/>
              <a:t>You will use this tool to select your answer to each question.  You can also click the pointer tool to turn off other tools.</a:t>
            </a:r>
          </a:p>
        </p:txBody>
      </p:sp>
      <p:sp>
        <p:nvSpPr>
          <p:cNvPr id="28682" name="Oval 13"/>
          <p:cNvSpPr>
            <a:spLocks noChangeArrowheads="1"/>
          </p:cNvSpPr>
          <p:nvPr/>
        </p:nvSpPr>
        <p:spPr bwMode="auto">
          <a:xfrm>
            <a:off x="615950" y="4846638"/>
            <a:ext cx="869950" cy="725487"/>
          </a:xfrm>
          <a:prstGeom prst="ellipse">
            <a:avLst/>
          </a:prstGeom>
          <a:noFill/>
          <a:ln w="25400">
            <a:solidFill>
              <a:srgbClr val="FF0000"/>
            </a:solidFill>
            <a:round/>
            <a:headEnd/>
            <a:tailEnd/>
          </a:ln>
        </p:spPr>
        <p:txBody>
          <a:bodyPr wrap="none" anchor="ctr"/>
          <a:lstStyle/>
          <a:p>
            <a:endParaRPr lang="en-US"/>
          </a:p>
        </p:txBody>
      </p:sp>
      <p:sp>
        <p:nvSpPr>
          <p:cNvPr id="28683" name="Oval 14"/>
          <p:cNvSpPr>
            <a:spLocks noChangeArrowheads="1"/>
          </p:cNvSpPr>
          <p:nvPr/>
        </p:nvSpPr>
        <p:spPr bwMode="auto">
          <a:xfrm>
            <a:off x="5011738" y="4799013"/>
            <a:ext cx="869950" cy="725487"/>
          </a:xfrm>
          <a:prstGeom prst="ellipse">
            <a:avLst/>
          </a:prstGeom>
          <a:noFill/>
          <a:ln w="254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844EBECF-37C9-4A0B-85F1-4B998BFBCBDA}" type="slidenum">
              <a:rPr lang="en-US" sz="1200"/>
              <a:pPr algn="r"/>
              <a:t>7</a:t>
            </a:fld>
            <a:endParaRPr lang="en-US" sz="1200"/>
          </a:p>
        </p:txBody>
      </p:sp>
      <p:sp>
        <p:nvSpPr>
          <p:cNvPr id="29698"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29699"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29700" name="Picture 2"/>
          <p:cNvPicPr>
            <a:picLocks noChangeAspect="1" noChangeArrowheads="1"/>
          </p:cNvPicPr>
          <p:nvPr/>
        </p:nvPicPr>
        <p:blipFill>
          <a:blip r:embed="rId2"/>
          <a:srcRect/>
          <a:stretch>
            <a:fillRect/>
          </a:stretch>
        </p:blipFill>
        <p:spPr bwMode="auto">
          <a:xfrm>
            <a:off x="5157788" y="4692650"/>
            <a:ext cx="3324225" cy="819150"/>
          </a:xfrm>
          <a:prstGeom prst="rect">
            <a:avLst/>
          </a:prstGeom>
          <a:noFill/>
          <a:ln w="9525">
            <a:noFill/>
            <a:miter lim="800000"/>
            <a:headEnd/>
            <a:tailEnd/>
          </a:ln>
        </p:spPr>
      </p:pic>
      <p:pic>
        <p:nvPicPr>
          <p:cNvPr id="29701" name="Picture 3"/>
          <p:cNvPicPr>
            <a:picLocks noChangeAspect="1" noChangeArrowheads="1"/>
          </p:cNvPicPr>
          <p:nvPr/>
        </p:nvPicPr>
        <p:blipFill>
          <a:blip r:embed="rId3"/>
          <a:srcRect t="3217" r="84271" b="92982"/>
          <a:stretch>
            <a:fillRect/>
          </a:stretch>
        </p:blipFill>
        <p:spPr bwMode="auto">
          <a:xfrm>
            <a:off x="714375" y="4811713"/>
            <a:ext cx="3556000" cy="644525"/>
          </a:xfrm>
          <a:prstGeom prst="rect">
            <a:avLst/>
          </a:prstGeom>
          <a:noFill/>
          <a:ln w="9525">
            <a:noFill/>
            <a:miter lim="800000"/>
            <a:headEnd/>
            <a:tailEnd/>
          </a:ln>
        </p:spPr>
      </p:pic>
      <p:sp>
        <p:nvSpPr>
          <p:cNvPr id="29702"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sp>
        <p:nvSpPr>
          <p:cNvPr id="29703"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pic>
        <p:nvPicPr>
          <p:cNvPr id="29704"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65088" y="555625"/>
            <a:ext cx="1698625" cy="979488"/>
          </a:xfrm>
          <a:prstGeom prst="rect">
            <a:avLst/>
          </a:prstGeom>
          <a:noFill/>
          <a:ln w="9525">
            <a:noFill/>
            <a:miter lim="800000"/>
            <a:headEnd/>
            <a:tailEnd/>
          </a:ln>
        </p:spPr>
      </p:pic>
      <p:sp>
        <p:nvSpPr>
          <p:cNvPr id="29705" name="Text Box 10"/>
          <p:cNvSpPr txBox="1">
            <a:spLocks noChangeArrowheads="1"/>
          </p:cNvSpPr>
          <p:nvPr/>
        </p:nvSpPr>
        <p:spPr bwMode="auto">
          <a:xfrm>
            <a:off x="857250" y="2128838"/>
            <a:ext cx="6686550" cy="2227262"/>
          </a:xfrm>
          <a:prstGeom prst="rect">
            <a:avLst/>
          </a:prstGeom>
          <a:noFill/>
          <a:ln w="9525">
            <a:noFill/>
            <a:miter lim="800000"/>
            <a:headEnd/>
            <a:tailEnd/>
          </a:ln>
        </p:spPr>
        <p:txBody>
          <a:bodyPr>
            <a:spAutoFit/>
          </a:bodyPr>
          <a:lstStyle/>
          <a:p>
            <a:pPr>
              <a:spcBef>
                <a:spcPct val="50000"/>
              </a:spcBef>
            </a:pPr>
            <a:r>
              <a:rPr lang="en-US" b="1"/>
              <a:t>The Eliminate Choice Tool</a:t>
            </a:r>
          </a:p>
          <a:p>
            <a:endParaRPr lang="en-US" b="1"/>
          </a:p>
          <a:p>
            <a:r>
              <a:rPr lang="en-US"/>
              <a:t>You can use this tool to cross out answer choices that you have eliminated as possible correct answers.</a:t>
            </a:r>
          </a:p>
        </p:txBody>
      </p:sp>
      <p:sp>
        <p:nvSpPr>
          <p:cNvPr id="29706" name="Oval 11"/>
          <p:cNvSpPr>
            <a:spLocks noChangeArrowheads="1"/>
          </p:cNvSpPr>
          <p:nvPr/>
        </p:nvSpPr>
        <p:spPr bwMode="auto">
          <a:xfrm>
            <a:off x="1158875" y="4775200"/>
            <a:ext cx="869950" cy="725488"/>
          </a:xfrm>
          <a:prstGeom prst="ellipse">
            <a:avLst/>
          </a:prstGeom>
          <a:noFill/>
          <a:ln w="25400">
            <a:solidFill>
              <a:srgbClr val="FF0000"/>
            </a:solidFill>
            <a:round/>
            <a:headEnd/>
            <a:tailEnd/>
          </a:ln>
        </p:spPr>
        <p:txBody>
          <a:bodyPr wrap="none" anchor="ctr"/>
          <a:lstStyle/>
          <a:p>
            <a:endParaRPr lang="en-US"/>
          </a:p>
        </p:txBody>
      </p:sp>
      <p:sp>
        <p:nvSpPr>
          <p:cNvPr id="29707" name="Oval 12"/>
          <p:cNvSpPr>
            <a:spLocks noChangeArrowheads="1"/>
          </p:cNvSpPr>
          <p:nvPr/>
        </p:nvSpPr>
        <p:spPr bwMode="auto">
          <a:xfrm>
            <a:off x="5711825" y="4784725"/>
            <a:ext cx="869950" cy="725488"/>
          </a:xfrm>
          <a:prstGeom prst="ellipse">
            <a:avLst/>
          </a:prstGeom>
          <a:noFill/>
          <a:ln w="254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853CC193-1C14-4FF0-898A-5C4C3DCE57F7}" type="slidenum">
              <a:rPr lang="en-US" sz="1200"/>
              <a:pPr algn="r"/>
              <a:t>8</a:t>
            </a:fld>
            <a:endParaRPr lang="en-US" sz="1200"/>
          </a:p>
        </p:txBody>
      </p:sp>
      <p:sp>
        <p:nvSpPr>
          <p:cNvPr id="30722"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30723"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30724" name="Picture 2"/>
          <p:cNvPicPr>
            <a:picLocks noChangeAspect="1" noChangeArrowheads="1"/>
          </p:cNvPicPr>
          <p:nvPr/>
        </p:nvPicPr>
        <p:blipFill>
          <a:blip r:embed="rId2"/>
          <a:srcRect/>
          <a:stretch>
            <a:fillRect/>
          </a:stretch>
        </p:blipFill>
        <p:spPr bwMode="auto">
          <a:xfrm>
            <a:off x="5157788" y="4692650"/>
            <a:ext cx="3324225" cy="819150"/>
          </a:xfrm>
          <a:prstGeom prst="rect">
            <a:avLst/>
          </a:prstGeom>
          <a:noFill/>
          <a:ln w="9525">
            <a:noFill/>
            <a:miter lim="800000"/>
            <a:headEnd/>
            <a:tailEnd/>
          </a:ln>
        </p:spPr>
      </p:pic>
      <p:pic>
        <p:nvPicPr>
          <p:cNvPr id="30725" name="Picture 3"/>
          <p:cNvPicPr>
            <a:picLocks noChangeAspect="1" noChangeArrowheads="1"/>
          </p:cNvPicPr>
          <p:nvPr/>
        </p:nvPicPr>
        <p:blipFill>
          <a:blip r:embed="rId3"/>
          <a:srcRect t="3217" r="84271" b="92982"/>
          <a:stretch>
            <a:fillRect/>
          </a:stretch>
        </p:blipFill>
        <p:spPr bwMode="auto">
          <a:xfrm>
            <a:off x="714375" y="4811713"/>
            <a:ext cx="3556000" cy="644525"/>
          </a:xfrm>
          <a:prstGeom prst="rect">
            <a:avLst/>
          </a:prstGeom>
          <a:noFill/>
          <a:ln w="9525">
            <a:noFill/>
            <a:miter lim="800000"/>
            <a:headEnd/>
            <a:tailEnd/>
          </a:ln>
        </p:spPr>
      </p:pic>
      <p:sp>
        <p:nvSpPr>
          <p:cNvPr id="30726"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sp>
        <p:nvSpPr>
          <p:cNvPr id="30727"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pic>
        <p:nvPicPr>
          <p:cNvPr id="30728"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65088" y="555625"/>
            <a:ext cx="1698625" cy="979488"/>
          </a:xfrm>
          <a:prstGeom prst="rect">
            <a:avLst/>
          </a:prstGeom>
          <a:noFill/>
          <a:ln w="9525">
            <a:noFill/>
            <a:miter lim="800000"/>
            <a:headEnd/>
            <a:tailEnd/>
          </a:ln>
        </p:spPr>
      </p:pic>
      <p:sp>
        <p:nvSpPr>
          <p:cNvPr id="30729" name="Text Box 10"/>
          <p:cNvSpPr txBox="1">
            <a:spLocks noChangeArrowheads="1"/>
          </p:cNvSpPr>
          <p:nvPr/>
        </p:nvSpPr>
        <p:spPr bwMode="auto">
          <a:xfrm>
            <a:off x="857250" y="2128838"/>
            <a:ext cx="6686550" cy="2227262"/>
          </a:xfrm>
          <a:prstGeom prst="rect">
            <a:avLst/>
          </a:prstGeom>
          <a:noFill/>
          <a:ln w="9525">
            <a:noFill/>
            <a:miter lim="800000"/>
            <a:headEnd/>
            <a:tailEnd/>
          </a:ln>
        </p:spPr>
        <p:txBody>
          <a:bodyPr>
            <a:spAutoFit/>
          </a:bodyPr>
          <a:lstStyle/>
          <a:p>
            <a:pPr>
              <a:spcBef>
                <a:spcPct val="50000"/>
              </a:spcBef>
            </a:pPr>
            <a:r>
              <a:rPr lang="en-US" b="1"/>
              <a:t>The Highlighter Tool</a:t>
            </a:r>
          </a:p>
          <a:p>
            <a:endParaRPr lang="en-US"/>
          </a:p>
          <a:p>
            <a:r>
              <a:rPr lang="en-US"/>
              <a:t>You can use this tool to highlight portions of a reading passage, a question, or a graphic.</a:t>
            </a:r>
          </a:p>
        </p:txBody>
      </p:sp>
      <p:sp>
        <p:nvSpPr>
          <p:cNvPr id="30730" name="Oval 11"/>
          <p:cNvSpPr>
            <a:spLocks noChangeArrowheads="1"/>
          </p:cNvSpPr>
          <p:nvPr/>
        </p:nvSpPr>
        <p:spPr bwMode="auto">
          <a:xfrm>
            <a:off x="1858963" y="4789488"/>
            <a:ext cx="869950" cy="725487"/>
          </a:xfrm>
          <a:prstGeom prst="ellipse">
            <a:avLst/>
          </a:prstGeom>
          <a:noFill/>
          <a:ln w="25400">
            <a:solidFill>
              <a:srgbClr val="FF0000"/>
            </a:solidFill>
            <a:round/>
            <a:headEnd/>
            <a:tailEnd/>
          </a:ln>
        </p:spPr>
        <p:txBody>
          <a:bodyPr wrap="none" anchor="ctr"/>
          <a:lstStyle/>
          <a:p>
            <a:endParaRPr lang="en-US"/>
          </a:p>
        </p:txBody>
      </p:sp>
      <p:sp>
        <p:nvSpPr>
          <p:cNvPr id="30731" name="Oval 12"/>
          <p:cNvSpPr>
            <a:spLocks noChangeArrowheads="1"/>
          </p:cNvSpPr>
          <p:nvPr/>
        </p:nvSpPr>
        <p:spPr bwMode="auto">
          <a:xfrm>
            <a:off x="6426200" y="4813300"/>
            <a:ext cx="869950" cy="725488"/>
          </a:xfrm>
          <a:prstGeom prst="ellipse">
            <a:avLst/>
          </a:prstGeom>
          <a:noFill/>
          <a:ln w="254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txBox="1">
            <a:spLocks noGrp="1"/>
          </p:cNvSpPr>
          <p:nvPr/>
        </p:nvSpPr>
        <p:spPr bwMode="auto">
          <a:xfrm>
            <a:off x="8304213" y="6484938"/>
            <a:ext cx="725487" cy="266700"/>
          </a:xfrm>
          <a:prstGeom prst="rect">
            <a:avLst/>
          </a:prstGeom>
          <a:noFill/>
          <a:ln w="9525">
            <a:noFill/>
            <a:miter lim="800000"/>
            <a:headEnd/>
            <a:tailEnd/>
          </a:ln>
        </p:spPr>
        <p:txBody>
          <a:bodyPr/>
          <a:lstStyle/>
          <a:p>
            <a:pPr algn="r"/>
            <a:fld id="{04D732BE-CC4C-4584-ABE7-AA88B5E0453D}" type="slidenum">
              <a:rPr lang="en-US" sz="1200"/>
              <a:pPr algn="r"/>
              <a:t>9</a:t>
            </a:fld>
            <a:endParaRPr lang="en-US" sz="1200"/>
          </a:p>
        </p:txBody>
      </p:sp>
      <p:sp>
        <p:nvSpPr>
          <p:cNvPr id="31746" name="Rectangle 2"/>
          <p:cNvSpPr>
            <a:spLocks noGrp="1" noChangeArrowheads="1"/>
          </p:cNvSpPr>
          <p:nvPr>
            <p:ph type="body" idx="4294967295"/>
          </p:nvPr>
        </p:nvSpPr>
        <p:spPr/>
        <p:txBody>
          <a:bodyPr/>
          <a:lstStyle/>
          <a:p>
            <a:pPr eaLnBrk="1" hangingPunct="1">
              <a:buFont typeface="Symbol" pitchFamily="18" charset="2"/>
              <a:buChar char=""/>
            </a:pPr>
            <a:endParaRPr lang="en-US" sz="3600" smtClean="0"/>
          </a:p>
          <a:p>
            <a:pPr eaLnBrk="1" hangingPunct="1">
              <a:buFont typeface="Symbol" pitchFamily="18" charset="2"/>
              <a:buChar char=""/>
            </a:pPr>
            <a:endParaRPr lang="en-US" sz="3600" smtClean="0"/>
          </a:p>
          <a:p>
            <a:pPr eaLnBrk="1" hangingPunct="1">
              <a:buFontTx/>
              <a:buNone/>
            </a:pPr>
            <a:endParaRPr lang="en-US" sz="3600" smtClean="0"/>
          </a:p>
        </p:txBody>
      </p:sp>
      <p:sp>
        <p:nvSpPr>
          <p:cNvPr id="31747" name="Rectangle 4"/>
          <p:cNvSpPr>
            <a:spLocks noGrp="1" noChangeArrowheads="1"/>
          </p:cNvSpPr>
          <p:nvPr>
            <p:ph type="title" idx="4294967295"/>
          </p:nvPr>
        </p:nvSpPr>
        <p:spPr>
          <a:xfrm>
            <a:off x="1828800" y="533400"/>
            <a:ext cx="6858000" cy="884238"/>
          </a:xfrm>
        </p:spPr>
        <p:txBody>
          <a:bodyPr/>
          <a:lstStyle/>
          <a:p>
            <a:pPr algn="l" eaLnBrk="1" hangingPunct="1"/>
            <a:r>
              <a:rPr lang="en-US" b="1" smtClean="0">
                <a:solidFill>
                  <a:schemeClr val="accent2"/>
                </a:solidFill>
              </a:rPr>
              <a:t>Computer-Based Tests	</a:t>
            </a:r>
          </a:p>
        </p:txBody>
      </p:sp>
      <p:pic>
        <p:nvPicPr>
          <p:cNvPr id="31748" name="Picture 2"/>
          <p:cNvPicPr>
            <a:picLocks noChangeAspect="1" noChangeArrowheads="1"/>
          </p:cNvPicPr>
          <p:nvPr/>
        </p:nvPicPr>
        <p:blipFill>
          <a:blip r:embed="rId2"/>
          <a:srcRect/>
          <a:stretch>
            <a:fillRect/>
          </a:stretch>
        </p:blipFill>
        <p:spPr bwMode="auto">
          <a:xfrm>
            <a:off x="5157788" y="4692650"/>
            <a:ext cx="3324225" cy="819150"/>
          </a:xfrm>
          <a:prstGeom prst="rect">
            <a:avLst/>
          </a:prstGeom>
          <a:noFill/>
          <a:ln w="9525">
            <a:noFill/>
            <a:miter lim="800000"/>
            <a:headEnd/>
            <a:tailEnd/>
          </a:ln>
        </p:spPr>
      </p:pic>
      <p:pic>
        <p:nvPicPr>
          <p:cNvPr id="31749" name="Picture 3"/>
          <p:cNvPicPr>
            <a:picLocks noChangeAspect="1" noChangeArrowheads="1"/>
          </p:cNvPicPr>
          <p:nvPr/>
        </p:nvPicPr>
        <p:blipFill>
          <a:blip r:embed="rId3"/>
          <a:srcRect t="3217" r="84271" b="92982"/>
          <a:stretch>
            <a:fillRect/>
          </a:stretch>
        </p:blipFill>
        <p:spPr bwMode="auto">
          <a:xfrm>
            <a:off x="714375" y="4811713"/>
            <a:ext cx="3556000" cy="644525"/>
          </a:xfrm>
          <a:prstGeom prst="rect">
            <a:avLst/>
          </a:prstGeom>
          <a:noFill/>
          <a:ln w="9525">
            <a:noFill/>
            <a:miter lim="800000"/>
            <a:headEnd/>
            <a:tailEnd/>
          </a:ln>
        </p:spPr>
      </p:pic>
      <p:sp>
        <p:nvSpPr>
          <p:cNvPr id="31750" name="TextBox 9"/>
          <p:cNvSpPr txBox="1">
            <a:spLocks noChangeArrowheads="1"/>
          </p:cNvSpPr>
          <p:nvPr/>
        </p:nvSpPr>
        <p:spPr bwMode="auto">
          <a:xfrm>
            <a:off x="1573213" y="5621338"/>
            <a:ext cx="1560512" cy="523875"/>
          </a:xfrm>
          <a:prstGeom prst="rect">
            <a:avLst/>
          </a:prstGeom>
          <a:noFill/>
          <a:ln w="9525">
            <a:noFill/>
            <a:miter lim="800000"/>
            <a:headEnd/>
            <a:tailEnd/>
          </a:ln>
        </p:spPr>
        <p:txBody>
          <a:bodyPr>
            <a:spAutoFit/>
          </a:bodyPr>
          <a:lstStyle/>
          <a:p>
            <a:r>
              <a:rPr lang="en-US"/>
              <a:t>TestNav</a:t>
            </a:r>
          </a:p>
        </p:txBody>
      </p:sp>
      <p:sp>
        <p:nvSpPr>
          <p:cNvPr id="31751" name="TextBox 10"/>
          <p:cNvSpPr txBox="1">
            <a:spLocks noChangeArrowheads="1"/>
          </p:cNvSpPr>
          <p:nvPr/>
        </p:nvSpPr>
        <p:spPr bwMode="auto">
          <a:xfrm>
            <a:off x="5894388" y="5653088"/>
            <a:ext cx="1795462" cy="523875"/>
          </a:xfrm>
          <a:prstGeom prst="rect">
            <a:avLst/>
          </a:prstGeom>
          <a:noFill/>
          <a:ln w="9525">
            <a:noFill/>
            <a:miter lim="800000"/>
            <a:headEnd/>
            <a:tailEnd/>
          </a:ln>
        </p:spPr>
        <p:txBody>
          <a:bodyPr>
            <a:spAutoFit/>
          </a:bodyPr>
          <a:lstStyle/>
          <a:p>
            <a:r>
              <a:rPr lang="en-US"/>
              <a:t>TestHear</a:t>
            </a:r>
          </a:p>
        </p:txBody>
      </p:sp>
      <p:pic>
        <p:nvPicPr>
          <p:cNvPr id="31752" name="Picture 4" descr="C:\Documents and Settings\jenny.black\Local Settings\Temporary Internet Files\Content.IE5\Y5ANLI2B\MC900060332[1].wmf"/>
          <p:cNvPicPr>
            <a:picLocks noChangeAspect="1" noChangeArrowheads="1"/>
          </p:cNvPicPr>
          <p:nvPr/>
        </p:nvPicPr>
        <p:blipFill>
          <a:blip r:embed="rId4"/>
          <a:srcRect/>
          <a:stretch>
            <a:fillRect/>
          </a:stretch>
        </p:blipFill>
        <p:spPr bwMode="auto">
          <a:xfrm>
            <a:off x="65088" y="555625"/>
            <a:ext cx="1698625" cy="979488"/>
          </a:xfrm>
          <a:prstGeom prst="rect">
            <a:avLst/>
          </a:prstGeom>
          <a:noFill/>
          <a:ln w="9525">
            <a:noFill/>
            <a:miter lim="800000"/>
            <a:headEnd/>
            <a:tailEnd/>
          </a:ln>
        </p:spPr>
      </p:pic>
      <p:sp>
        <p:nvSpPr>
          <p:cNvPr id="31753" name="Text Box 10"/>
          <p:cNvSpPr txBox="1">
            <a:spLocks noChangeArrowheads="1"/>
          </p:cNvSpPr>
          <p:nvPr/>
        </p:nvSpPr>
        <p:spPr bwMode="auto">
          <a:xfrm>
            <a:off x="900113" y="1614488"/>
            <a:ext cx="6686550" cy="3081337"/>
          </a:xfrm>
          <a:prstGeom prst="rect">
            <a:avLst/>
          </a:prstGeom>
          <a:noFill/>
          <a:ln w="9525">
            <a:noFill/>
            <a:miter lim="800000"/>
            <a:headEnd/>
            <a:tailEnd/>
          </a:ln>
        </p:spPr>
        <p:txBody>
          <a:bodyPr>
            <a:spAutoFit/>
          </a:bodyPr>
          <a:lstStyle/>
          <a:p>
            <a:pPr>
              <a:spcBef>
                <a:spcPct val="50000"/>
              </a:spcBef>
            </a:pPr>
            <a:r>
              <a:rPr lang="en-US" b="1"/>
              <a:t>The Eraser Tool</a:t>
            </a:r>
          </a:p>
          <a:p>
            <a:endParaRPr lang="en-US"/>
          </a:p>
          <a:p>
            <a:r>
              <a:rPr lang="en-US"/>
              <a:t>You can use the eraser tool to remove</a:t>
            </a:r>
          </a:p>
          <a:p>
            <a:r>
              <a:rPr lang="en-US"/>
              <a:t>highlighting and to erase an X from an eliminated choice. To erase highlighting, with the eraser tool selected, click anywhere in the highlighted area.</a:t>
            </a:r>
          </a:p>
        </p:txBody>
      </p:sp>
      <p:sp>
        <p:nvSpPr>
          <p:cNvPr id="31754" name="Oval 11"/>
          <p:cNvSpPr>
            <a:spLocks noChangeArrowheads="1"/>
          </p:cNvSpPr>
          <p:nvPr/>
        </p:nvSpPr>
        <p:spPr bwMode="auto">
          <a:xfrm>
            <a:off x="2373313" y="4818063"/>
            <a:ext cx="869950" cy="725487"/>
          </a:xfrm>
          <a:prstGeom prst="ellipse">
            <a:avLst/>
          </a:prstGeom>
          <a:noFill/>
          <a:ln w="25400">
            <a:solidFill>
              <a:srgbClr val="FF0000"/>
            </a:solidFill>
            <a:round/>
            <a:headEnd/>
            <a:tailEnd/>
          </a:ln>
        </p:spPr>
        <p:txBody>
          <a:bodyPr wrap="none" anchor="ctr"/>
          <a:lstStyle/>
          <a:p>
            <a:endParaRPr lang="en-US"/>
          </a:p>
        </p:txBody>
      </p:sp>
      <p:sp>
        <p:nvSpPr>
          <p:cNvPr id="31755" name="Oval 12"/>
          <p:cNvSpPr>
            <a:spLocks noChangeArrowheads="1"/>
          </p:cNvSpPr>
          <p:nvPr/>
        </p:nvSpPr>
        <p:spPr bwMode="auto">
          <a:xfrm>
            <a:off x="7054850" y="4784725"/>
            <a:ext cx="869950" cy="725488"/>
          </a:xfrm>
          <a:prstGeom prst="ellipse">
            <a:avLst/>
          </a:prstGeom>
          <a:noFill/>
          <a:ln w="254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2978</TotalTime>
  <Words>1109</Words>
  <Application>Microsoft Office PowerPoint</Application>
  <PresentationFormat>On-screen Show (4:3)</PresentationFormat>
  <Paragraphs>186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PowerPoint Presentation</vt:lpstr>
      <vt:lpstr>PowerPoint Presentation</vt:lpstr>
      <vt:lpstr>Computer-Based Tests </vt:lpstr>
      <vt:lpstr>Computer-Based Tests </vt:lpstr>
      <vt:lpstr>Computer-Based Tests </vt:lpstr>
      <vt:lpstr>Computer-Based Tests </vt:lpstr>
      <vt:lpstr>Computer-Based Tests </vt:lpstr>
      <vt:lpstr>Computer-Based Tests </vt:lpstr>
      <vt:lpstr>Computer-Based Tests </vt:lpstr>
      <vt:lpstr>Computer-Based Tests </vt:lpstr>
      <vt:lpstr>Computer-Based Tests </vt:lpstr>
      <vt:lpstr>Navigating through the Test</vt:lpstr>
      <vt:lpstr>Navigating through the Test</vt:lpstr>
      <vt:lpstr>Finishing the Test</vt:lpstr>
      <vt:lpstr>Submit Button</vt:lpstr>
      <vt:lpstr>          Remember…</vt:lpstr>
      <vt:lpstr>Computer-Based Tests </vt:lpstr>
      <vt:lpstr>Test Invalidation</vt:lpstr>
      <vt:lpstr>Test Invalidation</vt:lpstr>
      <vt:lpstr>PowerPoint Presentation</vt:lpstr>
      <vt:lpstr>PowerPoint Presentation</vt:lpstr>
      <vt:lpstr>PowerPoint Presentation</vt:lpstr>
      <vt:lpstr>To make sure your test is scored. . .</vt:lpstr>
      <vt:lpstr>To make sure your  test is scored. . .</vt:lpstr>
      <vt:lpstr>To make sure your test is scored. . .</vt:lpstr>
      <vt:lpstr>To make sure your test is scored. . .</vt:lpstr>
      <vt:lpstr>Remember…</vt:lpstr>
      <vt:lpstr>Remember…</vt:lpstr>
      <vt:lpstr>Remember . . .</vt:lpstr>
      <vt:lpstr>Remember . . .</vt:lpstr>
      <vt:lpstr>Remember. . .</vt:lpstr>
      <vt:lpstr>PowerPoint Presentation</vt:lpstr>
    </vt:vector>
  </TitlesOfParts>
  <Company>Florida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Invalidation</dc:title>
  <dc:creator>susan.lee</dc:creator>
  <cp:lastModifiedBy>Acosta-Leon, Armandina</cp:lastModifiedBy>
  <cp:revision>52</cp:revision>
  <dcterms:created xsi:type="dcterms:W3CDTF">2007-10-30T16:04:56Z</dcterms:created>
  <dcterms:modified xsi:type="dcterms:W3CDTF">2012-04-04T13:20:53Z</dcterms:modified>
</cp:coreProperties>
</file>